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69" r:id="rId5"/>
    <p:sldId id="283" r:id="rId6"/>
    <p:sldId id="284" r:id="rId7"/>
    <p:sldId id="285" r:id="rId8"/>
    <p:sldId id="287" r:id="rId9"/>
    <p:sldId id="289" r:id="rId10"/>
    <p:sldId id="302" r:id="rId11"/>
    <p:sldId id="291" r:id="rId12"/>
    <p:sldId id="299" r:id="rId13"/>
    <p:sldId id="300" r:id="rId14"/>
    <p:sldId id="301" r:id="rId15"/>
    <p:sldId id="261" r:id="rId16"/>
    <p:sldId id="259" r:id="rId17"/>
    <p:sldId id="260" r:id="rId18"/>
    <p:sldId id="313" r:id="rId19"/>
    <p:sldId id="314" r:id="rId20"/>
    <p:sldId id="315" r:id="rId21"/>
    <p:sldId id="293" r:id="rId22"/>
    <p:sldId id="264" r:id="rId23"/>
    <p:sldId id="316" r:id="rId24"/>
    <p:sldId id="296" r:id="rId25"/>
    <p:sldId id="279" r:id="rId26"/>
    <p:sldId id="280" r:id="rId27"/>
    <p:sldId id="304" r:id="rId28"/>
    <p:sldId id="317" r:id="rId29"/>
    <p:sldId id="318" r:id="rId30"/>
    <p:sldId id="319" r:id="rId31"/>
    <p:sldId id="309" r:id="rId32"/>
    <p:sldId id="320" r:id="rId33"/>
    <p:sldId id="308" r:id="rId34"/>
    <p:sldId id="295" r:id="rId35"/>
    <p:sldId id="292" r:id="rId36"/>
    <p:sldId id="310" r:id="rId37"/>
    <p:sldId id="31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62F59B-85E4-4D83-9AEB-FA39BE388B94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365427B-AB60-466F-AE5F-A5235FF8F307}">
      <dgm:prSet phldrT="[Text]" custT="1"/>
      <dgm:spPr/>
      <dgm:t>
        <a:bodyPr/>
        <a:lstStyle/>
        <a:p>
          <a:r>
            <a:rPr lang="en-US" sz="2400" dirty="0"/>
            <a:t>Systematic investigation into materials and sources in order to establish facts and reach new conclusions </a:t>
          </a:r>
          <a:r>
            <a:rPr lang="en-US" sz="2400" i="1" dirty="0"/>
            <a:t>(Oxford English Dictionary, 11th edition)</a:t>
          </a:r>
        </a:p>
      </dgm:t>
    </dgm:pt>
    <dgm:pt modelId="{42953EB4-FD16-4D83-A0FC-AD8CF5C1C4F1}" type="parTrans" cxnId="{5011C3F6-FE3C-404B-BA58-C9A724E2D80B}">
      <dgm:prSet/>
      <dgm:spPr/>
      <dgm:t>
        <a:bodyPr/>
        <a:lstStyle/>
        <a:p>
          <a:endParaRPr lang="en-US"/>
        </a:p>
      </dgm:t>
    </dgm:pt>
    <dgm:pt modelId="{2B354DFA-88BC-48A1-AEB9-7A43229178F1}" type="sibTrans" cxnId="{5011C3F6-FE3C-404B-BA58-C9A724E2D80B}">
      <dgm:prSet/>
      <dgm:spPr/>
      <dgm:t>
        <a:bodyPr/>
        <a:lstStyle/>
        <a:p>
          <a:endParaRPr lang="en-US"/>
        </a:p>
      </dgm:t>
    </dgm:pt>
    <dgm:pt modelId="{79571BBE-C64C-4016-AA1B-DB5352CEDB8C}">
      <dgm:prSet phldrT="[Text]" custT="1"/>
      <dgm:spPr/>
      <dgm:t>
        <a:bodyPr/>
        <a:lstStyle/>
        <a:p>
          <a:r>
            <a:rPr lang="en-US" sz="2400" dirty="0"/>
            <a:t>“...original investigation undertaken in order to gain knowledge &amp; understanding.” </a:t>
          </a:r>
          <a:r>
            <a:rPr lang="en-US" sz="2400" i="1" dirty="0"/>
            <a:t>(The Robert Gordon University, Scotland, UK)</a:t>
          </a:r>
        </a:p>
      </dgm:t>
    </dgm:pt>
    <dgm:pt modelId="{49A4C49C-EF20-436E-B916-01A6ABEFF1A4}" type="parTrans" cxnId="{3F1B6AC3-2E24-47AA-96A5-50AE4CF9EEFA}">
      <dgm:prSet/>
      <dgm:spPr/>
      <dgm:t>
        <a:bodyPr/>
        <a:lstStyle/>
        <a:p>
          <a:endParaRPr lang="en-US"/>
        </a:p>
      </dgm:t>
    </dgm:pt>
    <dgm:pt modelId="{63AC8D57-E5F3-436E-B8D2-5D5197ABF36E}" type="sibTrans" cxnId="{3F1B6AC3-2E24-47AA-96A5-50AE4CF9EEFA}">
      <dgm:prSet/>
      <dgm:spPr/>
      <dgm:t>
        <a:bodyPr/>
        <a:lstStyle/>
        <a:p>
          <a:endParaRPr lang="en-US"/>
        </a:p>
      </dgm:t>
    </dgm:pt>
    <dgm:pt modelId="{47872C57-0473-4359-8C2D-10331F4F079E}">
      <dgm:prSet phldrT="[Text]" custT="1"/>
      <dgm:spPr/>
      <dgm:t>
        <a:bodyPr/>
        <a:lstStyle/>
        <a:p>
          <a:r>
            <a:rPr lang="en-US" sz="2400" dirty="0"/>
            <a:t>“…organized and systematic way of finding answers to questions.” </a:t>
          </a:r>
          <a:r>
            <a:rPr lang="en-US" sz="2400" i="1" dirty="0"/>
            <a:t>(College of Humanities, Brigham Young University, Utah, USA)</a:t>
          </a:r>
        </a:p>
      </dgm:t>
    </dgm:pt>
    <dgm:pt modelId="{81118752-7662-4410-B85E-0448F308915F}" type="parTrans" cxnId="{1B17DCA7-417B-4B3A-B4E1-8DF594D7308E}">
      <dgm:prSet/>
      <dgm:spPr/>
      <dgm:t>
        <a:bodyPr/>
        <a:lstStyle/>
        <a:p>
          <a:endParaRPr lang="en-US"/>
        </a:p>
      </dgm:t>
    </dgm:pt>
    <dgm:pt modelId="{DE718B83-1420-416C-BE15-D751FDF619F2}" type="sibTrans" cxnId="{1B17DCA7-417B-4B3A-B4E1-8DF594D7308E}">
      <dgm:prSet/>
      <dgm:spPr/>
      <dgm:t>
        <a:bodyPr/>
        <a:lstStyle/>
        <a:p>
          <a:endParaRPr lang="en-US"/>
        </a:p>
      </dgm:t>
    </dgm:pt>
    <dgm:pt modelId="{88DAB868-11AC-41D5-BB07-EB28CBB05CA3}" type="pres">
      <dgm:prSet presAssocID="{EE62F59B-85E4-4D83-9AEB-FA39BE388B94}" presName="linear" presStyleCnt="0">
        <dgm:presLayoutVars>
          <dgm:dir/>
          <dgm:animLvl val="lvl"/>
          <dgm:resizeHandles val="exact"/>
        </dgm:presLayoutVars>
      </dgm:prSet>
      <dgm:spPr/>
    </dgm:pt>
    <dgm:pt modelId="{8A2FB90C-F89C-46FC-9367-1BEDD2F40951}" type="pres">
      <dgm:prSet presAssocID="{3365427B-AB60-466F-AE5F-A5235FF8F307}" presName="parentLin" presStyleCnt="0"/>
      <dgm:spPr/>
    </dgm:pt>
    <dgm:pt modelId="{12035DD5-3337-4452-8D59-6D9079A3772C}" type="pres">
      <dgm:prSet presAssocID="{3365427B-AB60-466F-AE5F-A5235FF8F307}" presName="parentLeftMargin" presStyleLbl="node1" presStyleIdx="0" presStyleCnt="3"/>
      <dgm:spPr/>
    </dgm:pt>
    <dgm:pt modelId="{85E17A9B-6161-414C-880A-28D115757D9F}" type="pres">
      <dgm:prSet presAssocID="{3365427B-AB60-466F-AE5F-A5235FF8F307}" presName="parentText" presStyleLbl="node1" presStyleIdx="0" presStyleCnt="3" custScaleX="104636" custScaleY="454751">
        <dgm:presLayoutVars>
          <dgm:chMax val="0"/>
          <dgm:bulletEnabled val="1"/>
        </dgm:presLayoutVars>
      </dgm:prSet>
      <dgm:spPr/>
    </dgm:pt>
    <dgm:pt modelId="{8F37FFB1-A6BC-4695-8CBA-EE48D558254A}" type="pres">
      <dgm:prSet presAssocID="{3365427B-AB60-466F-AE5F-A5235FF8F307}" presName="negativeSpace" presStyleCnt="0"/>
      <dgm:spPr/>
    </dgm:pt>
    <dgm:pt modelId="{E660F00B-07A7-437B-A13B-39A29A71132B}" type="pres">
      <dgm:prSet presAssocID="{3365427B-AB60-466F-AE5F-A5235FF8F307}" presName="childText" presStyleLbl="conFgAcc1" presStyleIdx="0" presStyleCnt="3">
        <dgm:presLayoutVars>
          <dgm:bulletEnabled val="1"/>
        </dgm:presLayoutVars>
      </dgm:prSet>
      <dgm:spPr/>
    </dgm:pt>
    <dgm:pt modelId="{F27CDB88-852B-4CDD-9036-7880E6C4FE69}" type="pres">
      <dgm:prSet presAssocID="{2B354DFA-88BC-48A1-AEB9-7A43229178F1}" presName="spaceBetweenRectangles" presStyleCnt="0"/>
      <dgm:spPr/>
    </dgm:pt>
    <dgm:pt modelId="{BC845B76-447A-4578-A055-9995B2BB1BAA}" type="pres">
      <dgm:prSet presAssocID="{79571BBE-C64C-4016-AA1B-DB5352CEDB8C}" presName="parentLin" presStyleCnt="0"/>
      <dgm:spPr/>
    </dgm:pt>
    <dgm:pt modelId="{9B565ED9-AA9C-485D-9E48-13C8FC9E74B0}" type="pres">
      <dgm:prSet presAssocID="{79571BBE-C64C-4016-AA1B-DB5352CEDB8C}" presName="parentLeftMargin" presStyleLbl="node1" presStyleIdx="0" presStyleCnt="3"/>
      <dgm:spPr/>
    </dgm:pt>
    <dgm:pt modelId="{4558A418-7A49-4652-962E-74C9A68116C0}" type="pres">
      <dgm:prSet presAssocID="{79571BBE-C64C-4016-AA1B-DB5352CEDB8C}" presName="parentText" presStyleLbl="node1" presStyleIdx="1" presStyleCnt="3" custScaleX="117523" custScaleY="445921">
        <dgm:presLayoutVars>
          <dgm:chMax val="0"/>
          <dgm:bulletEnabled val="1"/>
        </dgm:presLayoutVars>
      </dgm:prSet>
      <dgm:spPr/>
    </dgm:pt>
    <dgm:pt modelId="{CF1EE2A5-E919-497E-B172-97508985FB05}" type="pres">
      <dgm:prSet presAssocID="{79571BBE-C64C-4016-AA1B-DB5352CEDB8C}" presName="negativeSpace" presStyleCnt="0"/>
      <dgm:spPr/>
    </dgm:pt>
    <dgm:pt modelId="{CCFCC67B-9D08-47B6-B9DA-2DDD1410AD1E}" type="pres">
      <dgm:prSet presAssocID="{79571BBE-C64C-4016-AA1B-DB5352CEDB8C}" presName="childText" presStyleLbl="conFgAcc1" presStyleIdx="1" presStyleCnt="3">
        <dgm:presLayoutVars>
          <dgm:bulletEnabled val="1"/>
        </dgm:presLayoutVars>
      </dgm:prSet>
      <dgm:spPr/>
    </dgm:pt>
    <dgm:pt modelId="{C44096D7-0E1E-45B0-A837-2FFD0937E4CC}" type="pres">
      <dgm:prSet presAssocID="{63AC8D57-E5F3-436E-B8D2-5D5197ABF36E}" presName="spaceBetweenRectangles" presStyleCnt="0"/>
      <dgm:spPr/>
    </dgm:pt>
    <dgm:pt modelId="{11BF237D-C738-47A3-877F-229B5DA34454}" type="pres">
      <dgm:prSet presAssocID="{47872C57-0473-4359-8C2D-10331F4F079E}" presName="parentLin" presStyleCnt="0"/>
      <dgm:spPr/>
    </dgm:pt>
    <dgm:pt modelId="{D8787BE9-48C7-40F1-A3EF-51C34C1B7D62}" type="pres">
      <dgm:prSet presAssocID="{47872C57-0473-4359-8C2D-10331F4F079E}" presName="parentLeftMargin" presStyleLbl="node1" presStyleIdx="1" presStyleCnt="3"/>
      <dgm:spPr/>
    </dgm:pt>
    <dgm:pt modelId="{17352C88-2E6C-452B-B024-76413318F30F}" type="pres">
      <dgm:prSet presAssocID="{47872C57-0473-4359-8C2D-10331F4F079E}" presName="parentText" presStyleLbl="node1" presStyleIdx="2" presStyleCnt="3" custScaleX="122999" custScaleY="368800">
        <dgm:presLayoutVars>
          <dgm:chMax val="0"/>
          <dgm:bulletEnabled val="1"/>
        </dgm:presLayoutVars>
      </dgm:prSet>
      <dgm:spPr/>
    </dgm:pt>
    <dgm:pt modelId="{FEFF138B-04EF-453E-9443-41CE7EC44D8E}" type="pres">
      <dgm:prSet presAssocID="{47872C57-0473-4359-8C2D-10331F4F079E}" presName="negativeSpace" presStyleCnt="0"/>
      <dgm:spPr/>
    </dgm:pt>
    <dgm:pt modelId="{1E564148-53AA-4410-A03C-7819B69F5CC0}" type="pres">
      <dgm:prSet presAssocID="{47872C57-0473-4359-8C2D-10331F4F079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CF02407-7F4E-4BAF-8946-ED0B09E048EC}" type="presOf" srcId="{47872C57-0473-4359-8C2D-10331F4F079E}" destId="{D8787BE9-48C7-40F1-A3EF-51C34C1B7D62}" srcOrd="0" destOrd="0" presId="urn:microsoft.com/office/officeart/2005/8/layout/list1"/>
    <dgm:cxn modelId="{60C7690D-4493-41BD-A856-FC574F6B6275}" type="presOf" srcId="{EE62F59B-85E4-4D83-9AEB-FA39BE388B94}" destId="{88DAB868-11AC-41D5-BB07-EB28CBB05CA3}" srcOrd="0" destOrd="0" presId="urn:microsoft.com/office/officeart/2005/8/layout/list1"/>
    <dgm:cxn modelId="{141EE915-54BB-4A99-91DA-2B48230A95C9}" type="presOf" srcId="{47872C57-0473-4359-8C2D-10331F4F079E}" destId="{17352C88-2E6C-452B-B024-76413318F30F}" srcOrd="1" destOrd="0" presId="urn:microsoft.com/office/officeart/2005/8/layout/list1"/>
    <dgm:cxn modelId="{B2D45A2A-B389-44A8-A518-371CAC992E85}" type="presOf" srcId="{3365427B-AB60-466F-AE5F-A5235FF8F307}" destId="{12035DD5-3337-4452-8D59-6D9079A3772C}" srcOrd="0" destOrd="0" presId="urn:microsoft.com/office/officeart/2005/8/layout/list1"/>
    <dgm:cxn modelId="{A264E539-C01D-4A62-9F85-92EFEAF54981}" type="presOf" srcId="{79571BBE-C64C-4016-AA1B-DB5352CEDB8C}" destId="{9B565ED9-AA9C-485D-9E48-13C8FC9E74B0}" srcOrd="0" destOrd="0" presId="urn:microsoft.com/office/officeart/2005/8/layout/list1"/>
    <dgm:cxn modelId="{3693F53D-A1D5-4F89-A98E-D51D21FAB147}" type="presOf" srcId="{79571BBE-C64C-4016-AA1B-DB5352CEDB8C}" destId="{4558A418-7A49-4652-962E-74C9A68116C0}" srcOrd="1" destOrd="0" presId="urn:microsoft.com/office/officeart/2005/8/layout/list1"/>
    <dgm:cxn modelId="{99DE7F9C-B738-4353-92FE-18F8C8D46442}" type="presOf" srcId="{3365427B-AB60-466F-AE5F-A5235FF8F307}" destId="{85E17A9B-6161-414C-880A-28D115757D9F}" srcOrd="1" destOrd="0" presId="urn:microsoft.com/office/officeart/2005/8/layout/list1"/>
    <dgm:cxn modelId="{1B17DCA7-417B-4B3A-B4E1-8DF594D7308E}" srcId="{EE62F59B-85E4-4D83-9AEB-FA39BE388B94}" destId="{47872C57-0473-4359-8C2D-10331F4F079E}" srcOrd="2" destOrd="0" parTransId="{81118752-7662-4410-B85E-0448F308915F}" sibTransId="{DE718B83-1420-416C-BE15-D751FDF619F2}"/>
    <dgm:cxn modelId="{3F1B6AC3-2E24-47AA-96A5-50AE4CF9EEFA}" srcId="{EE62F59B-85E4-4D83-9AEB-FA39BE388B94}" destId="{79571BBE-C64C-4016-AA1B-DB5352CEDB8C}" srcOrd="1" destOrd="0" parTransId="{49A4C49C-EF20-436E-B916-01A6ABEFF1A4}" sibTransId="{63AC8D57-E5F3-436E-B8D2-5D5197ABF36E}"/>
    <dgm:cxn modelId="{5011C3F6-FE3C-404B-BA58-C9A724E2D80B}" srcId="{EE62F59B-85E4-4D83-9AEB-FA39BE388B94}" destId="{3365427B-AB60-466F-AE5F-A5235FF8F307}" srcOrd="0" destOrd="0" parTransId="{42953EB4-FD16-4D83-A0FC-AD8CF5C1C4F1}" sibTransId="{2B354DFA-88BC-48A1-AEB9-7A43229178F1}"/>
    <dgm:cxn modelId="{0D246041-1589-44C8-B98F-7BEE3E3549E8}" type="presParOf" srcId="{88DAB868-11AC-41D5-BB07-EB28CBB05CA3}" destId="{8A2FB90C-F89C-46FC-9367-1BEDD2F40951}" srcOrd="0" destOrd="0" presId="urn:microsoft.com/office/officeart/2005/8/layout/list1"/>
    <dgm:cxn modelId="{17AD3DFA-4451-444C-987B-7B4A54D9FC03}" type="presParOf" srcId="{8A2FB90C-F89C-46FC-9367-1BEDD2F40951}" destId="{12035DD5-3337-4452-8D59-6D9079A3772C}" srcOrd="0" destOrd="0" presId="urn:microsoft.com/office/officeart/2005/8/layout/list1"/>
    <dgm:cxn modelId="{6F0E20B7-B2FA-4019-A114-B1631A1289BC}" type="presParOf" srcId="{8A2FB90C-F89C-46FC-9367-1BEDD2F40951}" destId="{85E17A9B-6161-414C-880A-28D115757D9F}" srcOrd="1" destOrd="0" presId="urn:microsoft.com/office/officeart/2005/8/layout/list1"/>
    <dgm:cxn modelId="{0A443962-DC3A-4E83-80DD-8FEFFF3F6BC1}" type="presParOf" srcId="{88DAB868-11AC-41D5-BB07-EB28CBB05CA3}" destId="{8F37FFB1-A6BC-4695-8CBA-EE48D558254A}" srcOrd="1" destOrd="0" presId="urn:microsoft.com/office/officeart/2005/8/layout/list1"/>
    <dgm:cxn modelId="{88EF9B63-412D-4F07-95A9-DBA9BE80E91C}" type="presParOf" srcId="{88DAB868-11AC-41D5-BB07-EB28CBB05CA3}" destId="{E660F00B-07A7-437B-A13B-39A29A71132B}" srcOrd="2" destOrd="0" presId="urn:microsoft.com/office/officeart/2005/8/layout/list1"/>
    <dgm:cxn modelId="{B821CF40-2D35-4F95-BEF4-7F3DA54DD012}" type="presParOf" srcId="{88DAB868-11AC-41D5-BB07-EB28CBB05CA3}" destId="{F27CDB88-852B-4CDD-9036-7880E6C4FE69}" srcOrd="3" destOrd="0" presId="urn:microsoft.com/office/officeart/2005/8/layout/list1"/>
    <dgm:cxn modelId="{ECAD5E03-B1CA-4CDB-9DBF-5B3E55066B3B}" type="presParOf" srcId="{88DAB868-11AC-41D5-BB07-EB28CBB05CA3}" destId="{BC845B76-447A-4578-A055-9995B2BB1BAA}" srcOrd="4" destOrd="0" presId="urn:microsoft.com/office/officeart/2005/8/layout/list1"/>
    <dgm:cxn modelId="{26B36508-C491-44C4-A433-409550362534}" type="presParOf" srcId="{BC845B76-447A-4578-A055-9995B2BB1BAA}" destId="{9B565ED9-AA9C-485D-9E48-13C8FC9E74B0}" srcOrd="0" destOrd="0" presId="urn:microsoft.com/office/officeart/2005/8/layout/list1"/>
    <dgm:cxn modelId="{A9685CEA-D567-4550-9FC9-0B0FF49ABA88}" type="presParOf" srcId="{BC845B76-447A-4578-A055-9995B2BB1BAA}" destId="{4558A418-7A49-4652-962E-74C9A68116C0}" srcOrd="1" destOrd="0" presId="urn:microsoft.com/office/officeart/2005/8/layout/list1"/>
    <dgm:cxn modelId="{2895CC0E-DE7F-4C68-9C0A-5C2D3D2E901A}" type="presParOf" srcId="{88DAB868-11AC-41D5-BB07-EB28CBB05CA3}" destId="{CF1EE2A5-E919-497E-B172-97508985FB05}" srcOrd="5" destOrd="0" presId="urn:microsoft.com/office/officeart/2005/8/layout/list1"/>
    <dgm:cxn modelId="{C2338205-6688-4DDF-8A4C-B19FCEFDE0E4}" type="presParOf" srcId="{88DAB868-11AC-41D5-BB07-EB28CBB05CA3}" destId="{CCFCC67B-9D08-47B6-B9DA-2DDD1410AD1E}" srcOrd="6" destOrd="0" presId="urn:microsoft.com/office/officeart/2005/8/layout/list1"/>
    <dgm:cxn modelId="{340906BA-2117-41A7-B16A-015AACE08F10}" type="presParOf" srcId="{88DAB868-11AC-41D5-BB07-EB28CBB05CA3}" destId="{C44096D7-0E1E-45B0-A837-2FFD0937E4CC}" srcOrd="7" destOrd="0" presId="urn:microsoft.com/office/officeart/2005/8/layout/list1"/>
    <dgm:cxn modelId="{50224FE0-CC70-4C46-B694-037DA95242C5}" type="presParOf" srcId="{88DAB868-11AC-41D5-BB07-EB28CBB05CA3}" destId="{11BF237D-C738-47A3-877F-229B5DA34454}" srcOrd="8" destOrd="0" presId="urn:microsoft.com/office/officeart/2005/8/layout/list1"/>
    <dgm:cxn modelId="{8E854D1F-1699-4E52-9057-86E25D0DBBA9}" type="presParOf" srcId="{11BF237D-C738-47A3-877F-229B5DA34454}" destId="{D8787BE9-48C7-40F1-A3EF-51C34C1B7D62}" srcOrd="0" destOrd="0" presId="urn:microsoft.com/office/officeart/2005/8/layout/list1"/>
    <dgm:cxn modelId="{348C3DDF-AFF2-4A79-BBB1-8AAC82B0416A}" type="presParOf" srcId="{11BF237D-C738-47A3-877F-229B5DA34454}" destId="{17352C88-2E6C-452B-B024-76413318F30F}" srcOrd="1" destOrd="0" presId="urn:microsoft.com/office/officeart/2005/8/layout/list1"/>
    <dgm:cxn modelId="{C0650CF0-19C9-4B67-B2E1-93A1121BC060}" type="presParOf" srcId="{88DAB868-11AC-41D5-BB07-EB28CBB05CA3}" destId="{FEFF138B-04EF-453E-9443-41CE7EC44D8E}" srcOrd="9" destOrd="0" presId="urn:microsoft.com/office/officeart/2005/8/layout/list1"/>
    <dgm:cxn modelId="{17F9ACF8-5BDD-4ED9-9407-A267F369F467}" type="presParOf" srcId="{88DAB868-11AC-41D5-BB07-EB28CBB05CA3}" destId="{1E564148-53AA-4410-A03C-7819B69F5CC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42E1CC-43BF-4D1D-97EC-F6F4FCD48AB5}" type="doc">
      <dgm:prSet loTypeId="urn:microsoft.com/office/officeart/2008/layout/AlternatingHexagons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7A9E778-7C9E-4A92-BE04-0AA6736CB9C1}">
      <dgm:prSet phldrT="[Text]"/>
      <dgm:spPr/>
      <dgm:t>
        <a:bodyPr/>
        <a:lstStyle/>
        <a:p>
          <a:r>
            <a:rPr lang="en-US" dirty="0"/>
            <a:t>It must be “worth to answer”</a:t>
          </a:r>
        </a:p>
      </dgm:t>
    </dgm:pt>
    <dgm:pt modelId="{0600A7EC-F92E-4D4F-AC52-42D49A35DCD0}" type="parTrans" cxnId="{36435F6F-7513-4E9B-B7B2-6AA09EEEE97A}">
      <dgm:prSet/>
      <dgm:spPr/>
      <dgm:t>
        <a:bodyPr/>
        <a:lstStyle/>
        <a:p>
          <a:endParaRPr lang="en-US"/>
        </a:p>
      </dgm:t>
    </dgm:pt>
    <dgm:pt modelId="{8F7B9C48-74A3-46ED-BC66-A0FBAD179AFA}" type="sibTrans" cxnId="{36435F6F-7513-4E9B-B7B2-6AA09EEEE97A}">
      <dgm:prSet/>
      <dgm:spPr/>
      <dgm:t>
        <a:bodyPr/>
        <a:lstStyle/>
        <a:p>
          <a:endParaRPr lang="en-US"/>
        </a:p>
      </dgm:t>
    </dgm:pt>
    <dgm:pt modelId="{6AB5B6CF-06C4-4A3C-8394-D78B402A48F9}">
      <dgm:prSet phldrT="[Text]"/>
      <dgm:spPr/>
      <dgm:t>
        <a:bodyPr/>
        <a:lstStyle/>
        <a:p>
          <a:r>
            <a:rPr lang="en-US" dirty="0"/>
            <a:t>It should contribute to knowledge body</a:t>
          </a:r>
        </a:p>
      </dgm:t>
    </dgm:pt>
    <dgm:pt modelId="{421766B9-328D-4248-91DB-4D37E89BE5F8}" type="parTrans" cxnId="{FA04125E-6040-41A1-B1E4-CAD5381A03F7}">
      <dgm:prSet/>
      <dgm:spPr/>
      <dgm:t>
        <a:bodyPr/>
        <a:lstStyle/>
        <a:p>
          <a:endParaRPr lang="en-US"/>
        </a:p>
      </dgm:t>
    </dgm:pt>
    <dgm:pt modelId="{214606E1-1F30-4C87-91C5-AF8376D673D5}" type="sibTrans" cxnId="{FA04125E-6040-41A1-B1E4-CAD5381A03F7}">
      <dgm:prSet/>
      <dgm:spPr/>
      <dgm:t>
        <a:bodyPr/>
        <a:lstStyle/>
        <a:p>
          <a:endParaRPr lang="en-US"/>
        </a:p>
      </dgm:t>
    </dgm:pt>
    <dgm:pt modelId="{F35C73D9-D354-4562-9806-0E404410AC4C}">
      <dgm:prSet phldrT="[Text]"/>
      <dgm:spPr/>
      <dgm:t>
        <a:bodyPr/>
        <a:lstStyle/>
        <a:p>
          <a:r>
            <a:rPr lang="en-US" dirty="0"/>
            <a:t>It should have considerable benefit to mankind</a:t>
          </a:r>
        </a:p>
      </dgm:t>
    </dgm:pt>
    <dgm:pt modelId="{E0663AB7-2545-4F66-B37F-CA7BEE85A42A}" type="parTrans" cxnId="{007FD0E7-7F91-4E9E-8011-8670BD36F757}">
      <dgm:prSet/>
      <dgm:spPr/>
      <dgm:t>
        <a:bodyPr/>
        <a:lstStyle/>
        <a:p>
          <a:endParaRPr lang="en-US"/>
        </a:p>
      </dgm:t>
    </dgm:pt>
    <dgm:pt modelId="{6955A243-2FFA-402B-82A4-ADFC970F69B5}" type="sibTrans" cxnId="{007FD0E7-7F91-4E9E-8011-8670BD36F757}">
      <dgm:prSet/>
      <dgm:spPr/>
      <dgm:t>
        <a:bodyPr/>
        <a:lstStyle/>
        <a:p>
          <a:endParaRPr lang="en-US"/>
        </a:p>
      </dgm:t>
    </dgm:pt>
    <dgm:pt modelId="{798CFB0D-A942-4495-BA2C-1C7F289F652E}" type="pres">
      <dgm:prSet presAssocID="{F442E1CC-43BF-4D1D-97EC-F6F4FCD48AB5}" presName="Name0" presStyleCnt="0">
        <dgm:presLayoutVars>
          <dgm:chMax/>
          <dgm:chPref/>
          <dgm:dir/>
          <dgm:animLvl val="lvl"/>
        </dgm:presLayoutVars>
      </dgm:prSet>
      <dgm:spPr/>
    </dgm:pt>
    <dgm:pt modelId="{FCE366AA-5646-4935-80CB-3672AB0BE96E}" type="pres">
      <dgm:prSet presAssocID="{C7A9E778-7C9E-4A92-BE04-0AA6736CB9C1}" presName="composite" presStyleCnt="0"/>
      <dgm:spPr/>
    </dgm:pt>
    <dgm:pt modelId="{C7F3DF34-D9F1-41C2-A8E4-63847E62B8C7}" type="pres">
      <dgm:prSet presAssocID="{C7A9E778-7C9E-4A92-BE04-0AA6736CB9C1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2CBBB7AD-8E60-4320-8645-0DF8F78A2D89}" type="pres">
      <dgm:prSet presAssocID="{C7A9E778-7C9E-4A92-BE04-0AA6736CB9C1}" presName="Childtext1" presStyleLbl="revTx" presStyleIdx="0" presStyleCnt="3" custLinFactX="-107241" custLinFactY="73702" custLinFactNeighborX="-200000" custLinFactNeighborY="100000">
        <dgm:presLayoutVars>
          <dgm:chMax val="0"/>
          <dgm:chPref val="0"/>
          <dgm:bulletEnabled val="1"/>
        </dgm:presLayoutVars>
      </dgm:prSet>
      <dgm:spPr/>
    </dgm:pt>
    <dgm:pt modelId="{29B98BE0-5488-4D28-9EAE-D259C401AAB2}" type="pres">
      <dgm:prSet presAssocID="{C7A9E778-7C9E-4A92-BE04-0AA6736CB9C1}" presName="BalanceSpacing" presStyleCnt="0"/>
      <dgm:spPr/>
    </dgm:pt>
    <dgm:pt modelId="{7A03123F-161A-4E11-97C9-5847FA8926EF}" type="pres">
      <dgm:prSet presAssocID="{C7A9E778-7C9E-4A92-BE04-0AA6736CB9C1}" presName="BalanceSpacing1" presStyleCnt="0"/>
      <dgm:spPr/>
    </dgm:pt>
    <dgm:pt modelId="{25F888F8-F255-4315-81F0-7A26FEF0B201}" type="pres">
      <dgm:prSet presAssocID="{8F7B9C48-74A3-46ED-BC66-A0FBAD179AFA}" presName="Accent1Text" presStyleLbl="node1" presStyleIdx="1" presStyleCnt="6"/>
      <dgm:spPr/>
    </dgm:pt>
    <dgm:pt modelId="{ACF3E546-8053-4755-8847-E050AF8D4467}" type="pres">
      <dgm:prSet presAssocID="{8F7B9C48-74A3-46ED-BC66-A0FBAD179AFA}" presName="spaceBetweenRectangles" presStyleCnt="0"/>
      <dgm:spPr/>
    </dgm:pt>
    <dgm:pt modelId="{6E21DAF1-DA1A-4C14-A963-8B730577E76A}" type="pres">
      <dgm:prSet presAssocID="{6AB5B6CF-06C4-4A3C-8394-D78B402A48F9}" presName="composite" presStyleCnt="0"/>
      <dgm:spPr/>
    </dgm:pt>
    <dgm:pt modelId="{00E2F581-205B-4697-B65C-68DF98BAFEAC}" type="pres">
      <dgm:prSet presAssocID="{6AB5B6CF-06C4-4A3C-8394-D78B402A48F9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75BECCA2-2606-49E3-B1CD-F32FEC841455}" type="pres">
      <dgm:prSet presAssocID="{6AB5B6CF-06C4-4A3C-8394-D78B402A48F9}" presName="Childtext1" presStyleLbl="revTx" presStyleIdx="1" presStyleCnt="3" custLinFactY="-44922" custLinFactNeighborX="13133" custLinFactNeighborY="-100000">
        <dgm:presLayoutVars>
          <dgm:chMax val="0"/>
          <dgm:chPref val="0"/>
          <dgm:bulletEnabled val="1"/>
        </dgm:presLayoutVars>
      </dgm:prSet>
      <dgm:spPr/>
    </dgm:pt>
    <dgm:pt modelId="{CA340B5B-5C86-449D-BDA2-6FCE35F6A581}" type="pres">
      <dgm:prSet presAssocID="{6AB5B6CF-06C4-4A3C-8394-D78B402A48F9}" presName="BalanceSpacing" presStyleCnt="0"/>
      <dgm:spPr/>
    </dgm:pt>
    <dgm:pt modelId="{23E60E3A-C670-4F1C-80DF-10984D76FB15}" type="pres">
      <dgm:prSet presAssocID="{6AB5B6CF-06C4-4A3C-8394-D78B402A48F9}" presName="BalanceSpacing1" presStyleCnt="0"/>
      <dgm:spPr/>
    </dgm:pt>
    <dgm:pt modelId="{963001AF-4028-485D-AE2C-4D4CFB98F143}" type="pres">
      <dgm:prSet presAssocID="{214606E1-1F30-4C87-91C5-AF8376D673D5}" presName="Accent1Text" presStyleLbl="node1" presStyleIdx="3" presStyleCnt="6"/>
      <dgm:spPr/>
    </dgm:pt>
    <dgm:pt modelId="{72DEC8AF-B68A-4C06-A897-15FB97DFB332}" type="pres">
      <dgm:prSet presAssocID="{214606E1-1F30-4C87-91C5-AF8376D673D5}" presName="spaceBetweenRectangles" presStyleCnt="0"/>
      <dgm:spPr/>
    </dgm:pt>
    <dgm:pt modelId="{5A26BF12-DC0B-4224-A667-A82AAEDD9051}" type="pres">
      <dgm:prSet presAssocID="{F35C73D9-D354-4562-9806-0E404410AC4C}" presName="composite" presStyleCnt="0"/>
      <dgm:spPr/>
    </dgm:pt>
    <dgm:pt modelId="{B2611556-4007-4BC7-A60F-A30BF3F81A6F}" type="pres">
      <dgm:prSet presAssocID="{F35C73D9-D354-4562-9806-0E404410AC4C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EFA55629-A01C-4D73-98B0-416AB6AF10D6}" type="pres">
      <dgm:prSet presAssocID="{F35C73D9-D354-4562-9806-0E404410AC4C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2F1FD51F-AAEC-4D43-B0C2-1C21C35116AE}" type="pres">
      <dgm:prSet presAssocID="{F35C73D9-D354-4562-9806-0E404410AC4C}" presName="BalanceSpacing" presStyleCnt="0"/>
      <dgm:spPr/>
    </dgm:pt>
    <dgm:pt modelId="{47D175FE-5DDA-4650-88E6-552BAB777729}" type="pres">
      <dgm:prSet presAssocID="{F35C73D9-D354-4562-9806-0E404410AC4C}" presName="BalanceSpacing1" presStyleCnt="0"/>
      <dgm:spPr/>
    </dgm:pt>
    <dgm:pt modelId="{5905D593-526D-4F70-8135-A4A6D4AAD684}" type="pres">
      <dgm:prSet presAssocID="{6955A243-2FFA-402B-82A4-ADFC970F69B5}" presName="Accent1Text" presStyleLbl="node1" presStyleIdx="5" presStyleCnt="6"/>
      <dgm:spPr/>
    </dgm:pt>
  </dgm:ptLst>
  <dgm:cxnLst>
    <dgm:cxn modelId="{BF76710E-BC2A-46C6-8133-1F8353625F38}" type="presOf" srcId="{F35C73D9-D354-4562-9806-0E404410AC4C}" destId="{B2611556-4007-4BC7-A60F-A30BF3F81A6F}" srcOrd="0" destOrd="0" presId="urn:microsoft.com/office/officeart/2008/layout/AlternatingHexagons"/>
    <dgm:cxn modelId="{CEC7D721-FEFD-4E5D-87E7-0E4962B338A4}" type="presOf" srcId="{214606E1-1F30-4C87-91C5-AF8376D673D5}" destId="{963001AF-4028-485D-AE2C-4D4CFB98F143}" srcOrd="0" destOrd="0" presId="urn:microsoft.com/office/officeart/2008/layout/AlternatingHexagons"/>
    <dgm:cxn modelId="{E739FF28-EEEE-4694-944E-A600C2508435}" type="presOf" srcId="{6955A243-2FFA-402B-82A4-ADFC970F69B5}" destId="{5905D593-526D-4F70-8135-A4A6D4AAD684}" srcOrd="0" destOrd="0" presId="urn:microsoft.com/office/officeart/2008/layout/AlternatingHexagons"/>
    <dgm:cxn modelId="{FA04125E-6040-41A1-B1E4-CAD5381A03F7}" srcId="{F442E1CC-43BF-4D1D-97EC-F6F4FCD48AB5}" destId="{6AB5B6CF-06C4-4A3C-8394-D78B402A48F9}" srcOrd="1" destOrd="0" parTransId="{421766B9-328D-4248-91DB-4D37E89BE5F8}" sibTransId="{214606E1-1F30-4C87-91C5-AF8376D673D5}"/>
    <dgm:cxn modelId="{3169AC5E-E654-4E0E-B636-3E577F946F09}" type="presOf" srcId="{6AB5B6CF-06C4-4A3C-8394-D78B402A48F9}" destId="{00E2F581-205B-4697-B65C-68DF98BAFEAC}" srcOrd="0" destOrd="0" presId="urn:microsoft.com/office/officeart/2008/layout/AlternatingHexagons"/>
    <dgm:cxn modelId="{36435F6F-7513-4E9B-B7B2-6AA09EEEE97A}" srcId="{F442E1CC-43BF-4D1D-97EC-F6F4FCD48AB5}" destId="{C7A9E778-7C9E-4A92-BE04-0AA6736CB9C1}" srcOrd="0" destOrd="0" parTransId="{0600A7EC-F92E-4D4F-AC52-42D49A35DCD0}" sibTransId="{8F7B9C48-74A3-46ED-BC66-A0FBAD179AFA}"/>
    <dgm:cxn modelId="{0CEB51C3-1155-4081-9F57-152688C1530B}" type="presOf" srcId="{F442E1CC-43BF-4D1D-97EC-F6F4FCD48AB5}" destId="{798CFB0D-A942-4495-BA2C-1C7F289F652E}" srcOrd="0" destOrd="0" presId="urn:microsoft.com/office/officeart/2008/layout/AlternatingHexagons"/>
    <dgm:cxn modelId="{11355DC5-C3E1-48E8-922D-40240C9C1656}" type="presOf" srcId="{C7A9E778-7C9E-4A92-BE04-0AA6736CB9C1}" destId="{C7F3DF34-D9F1-41C2-A8E4-63847E62B8C7}" srcOrd="0" destOrd="0" presId="urn:microsoft.com/office/officeart/2008/layout/AlternatingHexagons"/>
    <dgm:cxn modelId="{007FD0E7-7F91-4E9E-8011-8670BD36F757}" srcId="{F442E1CC-43BF-4D1D-97EC-F6F4FCD48AB5}" destId="{F35C73D9-D354-4562-9806-0E404410AC4C}" srcOrd="2" destOrd="0" parTransId="{E0663AB7-2545-4F66-B37F-CA7BEE85A42A}" sibTransId="{6955A243-2FFA-402B-82A4-ADFC970F69B5}"/>
    <dgm:cxn modelId="{DA523BEA-CA65-423C-A065-88409AE09429}" type="presOf" srcId="{8F7B9C48-74A3-46ED-BC66-A0FBAD179AFA}" destId="{25F888F8-F255-4315-81F0-7A26FEF0B201}" srcOrd="0" destOrd="0" presId="urn:microsoft.com/office/officeart/2008/layout/AlternatingHexagons"/>
    <dgm:cxn modelId="{E7BD89E1-9241-45D2-9B68-0316509E9549}" type="presParOf" srcId="{798CFB0D-A942-4495-BA2C-1C7F289F652E}" destId="{FCE366AA-5646-4935-80CB-3672AB0BE96E}" srcOrd="0" destOrd="0" presId="urn:microsoft.com/office/officeart/2008/layout/AlternatingHexagons"/>
    <dgm:cxn modelId="{E06AF8B5-1C22-4510-B8AA-18859F4C89B3}" type="presParOf" srcId="{FCE366AA-5646-4935-80CB-3672AB0BE96E}" destId="{C7F3DF34-D9F1-41C2-A8E4-63847E62B8C7}" srcOrd="0" destOrd="0" presId="urn:microsoft.com/office/officeart/2008/layout/AlternatingHexagons"/>
    <dgm:cxn modelId="{0A8E4DA3-79CE-4C10-A61E-329DC959F398}" type="presParOf" srcId="{FCE366AA-5646-4935-80CB-3672AB0BE96E}" destId="{2CBBB7AD-8E60-4320-8645-0DF8F78A2D89}" srcOrd="1" destOrd="0" presId="urn:microsoft.com/office/officeart/2008/layout/AlternatingHexagons"/>
    <dgm:cxn modelId="{D5BDAEB3-1EF4-4918-B137-38B888488F13}" type="presParOf" srcId="{FCE366AA-5646-4935-80CB-3672AB0BE96E}" destId="{29B98BE0-5488-4D28-9EAE-D259C401AAB2}" srcOrd="2" destOrd="0" presId="urn:microsoft.com/office/officeart/2008/layout/AlternatingHexagons"/>
    <dgm:cxn modelId="{AD1FC3D0-0023-4713-86A1-78D29B9DF803}" type="presParOf" srcId="{FCE366AA-5646-4935-80CB-3672AB0BE96E}" destId="{7A03123F-161A-4E11-97C9-5847FA8926EF}" srcOrd="3" destOrd="0" presId="urn:microsoft.com/office/officeart/2008/layout/AlternatingHexagons"/>
    <dgm:cxn modelId="{668400A4-EA87-4FF2-83AD-9600C2E2B184}" type="presParOf" srcId="{FCE366AA-5646-4935-80CB-3672AB0BE96E}" destId="{25F888F8-F255-4315-81F0-7A26FEF0B201}" srcOrd="4" destOrd="0" presId="urn:microsoft.com/office/officeart/2008/layout/AlternatingHexagons"/>
    <dgm:cxn modelId="{73CC0C9C-5462-4286-9AE9-252E02AAC95E}" type="presParOf" srcId="{798CFB0D-A942-4495-BA2C-1C7F289F652E}" destId="{ACF3E546-8053-4755-8847-E050AF8D4467}" srcOrd="1" destOrd="0" presId="urn:microsoft.com/office/officeart/2008/layout/AlternatingHexagons"/>
    <dgm:cxn modelId="{DA6BFF54-3268-45C7-8015-F2E5B35540A3}" type="presParOf" srcId="{798CFB0D-A942-4495-BA2C-1C7F289F652E}" destId="{6E21DAF1-DA1A-4C14-A963-8B730577E76A}" srcOrd="2" destOrd="0" presId="urn:microsoft.com/office/officeart/2008/layout/AlternatingHexagons"/>
    <dgm:cxn modelId="{1034B118-42FE-4E71-95F8-35B6118A6D61}" type="presParOf" srcId="{6E21DAF1-DA1A-4C14-A963-8B730577E76A}" destId="{00E2F581-205B-4697-B65C-68DF98BAFEAC}" srcOrd="0" destOrd="0" presId="urn:microsoft.com/office/officeart/2008/layout/AlternatingHexagons"/>
    <dgm:cxn modelId="{6B0E07EC-738A-4D7A-8767-B637E57B5143}" type="presParOf" srcId="{6E21DAF1-DA1A-4C14-A963-8B730577E76A}" destId="{75BECCA2-2606-49E3-B1CD-F32FEC841455}" srcOrd="1" destOrd="0" presId="urn:microsoft.com/office/officeart/2008/layout/AlternatingHexagons"/>
    <dgm:cxn modelId="{2C5474FB-8BD8-4E36-A411-3D18078EB8B7}" type="presParOf" srcId="{6E21DAF1-DA1A-4C14-A963-8B730577E76A}" destId="{CA340B5B-5C86-449D-BDA2-6FCE35F6A581}" srcOrd="2" destOrd="0" presId="urn:microsoft.com/office/officeart/2008/layout/AlternatingHexagons"/>
    <dgm:cxn modelId="{9ADE56AE-4881-46FF-9013-8DEDEB7BBBF5}" type="presParOf" srcId="{6E21DAF1-DA1A-4C14-A963-8B730577E76A}" destId="{23E60E3A-C670-4F1C-80DF-10984D76FB15}" srcOrd="3" destOrd="0" presId="urn:microsoft.com/office/officeart/2008/layout/AlternatingHexagons"/>
    <dgm:cxn modelId="{24F53E1C-A5CE-43F1-9CAD-A7D233C2D63B}" type="presParOf" srcId="{6E21DAF1-DA1A-4C14-A963-8B730577E76A}" destId="{963001AF-4028-485D-AE2C-4D4CFB98F143}" srcOrd="4" destOrd="0" presId="urn:microsoft.com/office/officeart/2008/layout/AlternatingHexagons"/>
    <dgm:cxn modelId="{694E270E-2039-4CB0-ADD9-CB03093FC6F4}" type="presParOf" srcId="{798CFB0D-A942-4495-BA2C-1C7F289F652E}" destId="{72DEC8AF-B68A-4C06-A897-15FB97DFB332}" srcOrd="3" destOrd="0" presId="urn:microsoft.com/office/officeart/2008/layout/AlternatingHexagons"/>
    <dgm:cxn modelId="{EF1DB1EC-4361-4B17-A88E-3F4E1399F24A}" type="presParOf" srcId="{798CFB0D-A942-4495-BA2C-1C7F289F652E}" destId="{5A26BF12-DC0B-4224-A667-A82AAEDD9051}" srcOrd="4" destOrd="0" presId="urn:microsoft.com/office/officeart/2008/layout/AlternatingHexagons"/>
    <dgm:cxn modelId="{33F70130-F9CF-41BA-965D-A418604B3003}" type="presParOf" srcId="{5A26BF12-DC0B-4224-A667-A82AAEDD9051}" destId="{B2611556-4007-4BC7-A60F-A30BF3F81A6F}" srcOrd="0" destOrd="0" presId="urn:microsoft.com/office/officeart/2008/layout/AlternatingHexagons"/>
    <dgm:cxn modelId="{C149A539-B861-416A-8036-8D2CC912F6FE}" type="presParOf" srcId="{5A26BF12-DC0B-4224-A667-A82AAEDD9051}" destId="{EFA55629-A01C-4D73-98B0-416AB6AF10D6}" srcOrd="1" destOrd="0" presId="urn:microsoft.com/office/officeart/2008/layout/AlternatingHexagons"/>
    <dgm:cxn modelId="{60CE769F-68A8-48BF-9BCB-898C846AAB8B}" type="presParOf" srcId="{5A26BF12-DC0B-4224-A667-A82AAEDD9051}" destId="{2F1FD51F-AAEC-4D43-B0C2-1C21C35116AE}" srcOrd="2" destOrd="0" presId="urn:microsoft.com/office/officeart/2008/layout/AlternatingHexagons"/>
    <dgm:cxn modelId="{CAF77894-4B84-45BD-96EE-656171F29217}" type="presParOf" srcId="{5A26BF12-DC0B-4224-A667-A82AAEDD9051}" destId="{47D175FE-5DDA-4650-88E6-552BAB777729}" srcOrd="3" destOrd="0" presId="urn:microsoft.com/office/officeart/2008/layout/AlternatingHexagons"/>
    <dgm:cxn modelId="{A88F0234-D7B1-4C47-8AFB-6B48B55B5592}" type="presParOf" srcId="{5A26BF12-DC0B-4224-A667-A82AAEDD9051}" destId="{5905D593-526D-4F70-8135-A4A6D4AAD68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25E9C4-A969-4185-B7BC-0DE4348E6CA7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C361BE8A-743F-4ABC-B6F1-F2A88FE7EC94}">
      <dgm:prSet phldrT="[Text]"/>
      <dgm:spPr/>
      <dgm:t>
        <a:bodyPr/>
        <a:lstStyle/>
        <a:p>
          <a:r>
            <a:rPr lang="en-US" dirty="0"/>
            <a:t>Systematic way</a:t>
          </a:r>
        </a:p>
      </dgm:t>
    </dgm:pt>
    <dgm:pt modelId="{F0BAE506-B897-49DD-B777-E30D6488E27D}" type="parTrans" cxnId="{7492613F-0038-4ADB-8615-7744D5745D16}">
      <dgm:prSet/>
      <dgm:spPr/>
      <dgm:t>
        <a:bodyPr/>
        <a:lstStyle/>
        <a:p>
          <a:endParaRPr lang="en-US"/>
        </a:p>
      </dgm:t>
    </dgm:pt>
    <dgm:pt modelId="{BA7D91D5-DD1C-4AB4-BCFA-EDAE2FF2158B}" type="sibTrans" cxnId="{7492613F-0038-4ADB-8615-7744D5745D16}">
      <dgm:prSet/>
      <dgm:spPr/>
      <dgm:t>
        <a:bodyPr/>
        <a:lstStyle/>
        <a:p>
          <a:endParaRPr lang="en-US"/>
        </a:p>
      </dgm:t>
    </dgm:pt>
    <dgm:pt modelId="{F8A5593D-AA34-4FC7-BDBC-3723493217E6}">
      <dgm:prSet phldrT="[Text]"/>
      <dgm:spPr/>
      <dgm:t>
        <a:bodyPr/>
        <a:lstStyle/>
        <a:p>
          <a:r>
            <a:rPr lang="en-US" dirty="0" err="1"/>
            <a:t>Organised</a:t>
          </a:r>
          <a:r>
            <a:rPr lang="en-US" dirty="0"/>
            <a:t> way</a:t>
          </a:r>
        </a:p>
      </dgm:t>
    </dgm:pt>
    <dgm:pt modelId="{5913BA24-9E37-4528-B0AF-DC25143BDB60}" type="parTrans" cxnId="{1B1A4BDC-E162-45EC-B6B9-7E5EF95D49B4}">
      <dgm:prSet/>
      <dgm:spPr/>
      <dgm:t>
        <a:bodyPr/>
        <a:lstStyle/>
        <a:p>
          <a:endParaRPr lang="en-US"/>
        </a:p>
      </dgm:t>
    </dgm:pt>
    <dgm:pt modelId="{4710C9CD-15D3-4FC1-B447-187C300BC072}" type="sibTrans" cxnId="{1B1A4BDC-E162-45EC-B6B9-7E5EF95D49B4}">
      <dgm:prSet/>
      <dgm:spPr/>
      <dgm:t>
        <a:bodyPr/>
        <a:lstStyle/>
        <a:p>
          <a:endParaRPr lang="en-US"/>
        </a:p>
      </dgm:t>
    </dgm:pt>
    <dgm:pt modelId="{10BF99B7-7C67-486D-A2FA-AEAC5CD45CB2}">
      <dgm:prSet phldrT="[Text]"/>
      <dgm:spPr/>
      <dgm:t>
        <a:bodyPr/>
        <a:lstStyle/>
        <a:p>
          <a:r>
            <a:rPr lang="en-US" dirty="0"/>
            <a:t>Scientific way</a:t>
          </a:r>
        </a:p>
      </dgm:t>
    </dgm:pt>
    <dgm:pt modelId="{CCA84BE8-CE5E-4529-B0C4-7EB51400C470}" type="parTrans" cxnId="{B8A80323-A515-4AAE-A404-EB816C8D995E}">
      <dgm:prSet/>
      <dgm:spPr/>
      <dgm:t>
        <a:bodyPr/>
        <a:lstStyle/>
        <a:p>
          <a:endParaRPr lang="en-US"/>
        </a:p>
      </dgm:t>
    </dgm:pt>
    <dgm:pt modelId="{ACEF3400-0B16-4E6A-8155-15012D498B6F}" type="sibTrans" cxnId="{B8A80323-A515-4AAE-A404-EB816C8D995E}">
      <dgm:prSet/>
      <dgm:spPr/>
      <dgm:t>
        <a:bodyPr/>
        <a:lstStyle/>
        <a:p>
          <a:endParaRPr lang="en-US"/>
        </a:p>
      </dgm:t>
    </dgm:pt>
    <dgm:pt modelId="{70764DFB-1D87-43F4-9FF3-9491E98B505B}" type="pres">
      <dgm:prSet presAssocID="{2B25E9C4-A969-4185-B7BC-0DE4348E6CA7}" presName="CompostProcess" presStyleCnt="0">
        <dgm:presLayoutVars>
          <dgm:dir/>
          <dgm:resizeHandles val="exact"/>
        </dgm:presLayoutVars>
      </dgm:prSet>
      <dgm:spPr/>
    </dgm:pt>
    <dgm:pt modelId="{43E1A0F4-A02D-4FC8-ACBF-3FEE2F010308}" type="pres">
      <dgm:prSet presAssocID="{2B25E9C4-A969-4185-B7BC-0DE4348E6CA7}" presName="arrow" presStyleLbl="bgShp" presStyleIdx="0" presStyleCnt="1"/>
      <dgm:spPr/>
    </dgm:pt>
    <dgm:pt modelId="{4845FCA5-D522-43A5-A04D-E2ABA0504B05}" type="pres">
      <dgm:prSet presAssocID="{2B25E9C4-A969-4185-B7BC-0DE4348E6CA7}" presName="linearProcess" presStyleCnt="0"/>
      <dgm:spPr/>
    </dgm:pt>
    <dgm:pt modelId="{DC81EC19-E72F-4648-AC80-3F1560DD806E}" type="pres">
      <dgm:prSet presAssocID="{C361BE8A-743F-4ABC-B6F1-F2A88FE7EC94}" presName="textNode" presStyleLbl="node1" presStyleIdx="0" presStyleCnt="3">
        <dgm:presLayoutVars>
          <dgm:bulletEnabled val="1"/>
        </dgm:presLayoutVars>
      </dgm:prSet>
      <dgm:spPr/>
    </dgm:pt>
    <dgm:pt modelId="{DE7C45B4-A7E2-48FD-8E9F-FA5104DDC9E8}" type="pres">
      <dgm:prSet presAssocID="{BA7D91D5-DD1C-4AB4-BCFA-EDAE2FF2158B}" presName="sibTrans" presStyleCnt="0"/>
      <dgm:spPr/>
    </dgm:pt>
    <dgm:pt modelId="{ACF4EB52-C04C-4C7A-BB5D-A1A3C05F4DB5}" type="pres">
      <dgm:prSet presAssocID="{F8A5593D-AA34-4FC7-BDBC-3723493217E6}" presName="textNode" presStyleLbl="node1" presStyleIdx="1" presStyleCnt="3">
        <dgm:presLayoutVars>
          <dgm:bulletEnabled val="1"/>
        </dgm:presLayoutVars>
      </dgm:prSet>
      <dgm:spPr/>
    </dgm:pt>
    <dgm:pt modelId="{F83C3A6B-DCF2-4B98-85CB-4D431604F70E}" type="pres">
      <dgm:prSet presAssocID="{4710C9CD-15D3-4FC1-B447-187C300BC072}" presName="sibTrans" presStyleCnt="0"/>
      <dgm:spPr/>
    </dgm:pt>
    <dgm:pt modelId="{5D39604A-DF7E-4E82-9D71-52843579EA9D}" type="pres">
      <dgm:prSet presAssocID="{10BF99B7-7C67-486D-A2FA-AEAC5CD45CB2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245D621-964F-4C7F-8D35-67A0252B862A}" type="presOf" srcId="{F8A5593D-AA34-4FC7-BDBC-3723493217E6}" destId="{ACF4EB52-C04C-4C7A-BB5D-A1A3C05F4DB5}" srcOrd="0" destOrd="0" presId="urn:microsoft.com/office/officeart/2005/8/layout/hProcess9"/>
    <dgm:cxn modelId="{B8A80323-A515-4AAE-A404-EB816C8D995E}" srcId="{2B25E9C4-A969-4185-B7BC-0DE4348E6CA7}" destId="{10BF99B7-7C67-486D-A2FA-AEAC5CD45CB2}" srcOrd="2" destOrd="0" parTransId="{CCA84BE8-CE5E-4529-B0C4-7EB51400C470}" sibTransId="{ACEF3400-0B16-4E6A-8155-15012D498B6F}"/>
    <dgm:cxn modelId="{7492613F-0038-4ADB-8615-7744D5745D16}" srcId="{2B25E9C4-A969-4185-B7BC-0DE4348E6CA7}" destId="{C361BE8A-743F-4ABC-B6F1-F2A88FE7EC94}" srcOrd="0" destOrd="0" parTransId="{F0BAE506-B897-49DD-B777-E30D6488E27D}" sibTransId="{BA7D91D5-DD1C-4AB4-BCFA-EDAE2FF2158B}"/>
    <dgm:cxn modelId="{85724340-52E0-43E5-A5DF-D7B371644ECA}" type="presOf" srcId="{2B25E9C4-A969-4185-B7BC-0DE4348E6CA7}" destId="{70764DFB-1D87-43F4-9FF3-9491E98B505B}" srcOrd="0" destOrd="0" presId="urn:microsoft.com/office/officeart/2005/8/layout/hProcess9"/>
    <dgm:cxn modelId="{EA86116F-7CDC-4452-9B0E-86D081706BCF}" type="presOf" srcId="{C361BE8A-743F-4ABC-B6F1-F2A88FE7EC94}" destId="{DC81EC19-E72F-4648-AC80-3F1560DD806E}" srcOrd="0" destOrd="0" presId="urn:microsoft.com/office/officeart/2005/8/layout/hProcess9"/>
    <dgm:cxn modelId="{1B1A4BDC-E162-45EC-B6B9-7E5EF95D49B4}" srcId="{2B25E9C4-A969-4185-B7BC-0DE4348E6CA7}" destId="{F8A5593D-AA34-4FC7-BDBC-3723493217E6}" srcOrd="1" destOrd="0" parTransId="{5913BA24-9E37-4528-B0AF-DC25143BDB60}" sibTransId="{4710C9CD-15D3-4FC1-B447-187C300BC072}"/>
    <dgm:cxn modelId="{E185BFED-FFCC-41A6-B197-A7CAFA712A77}" type="presOf" srcId="{10BF99B7-7C67-486D-A2FA-AEAC5CD45CB2}" destId="{5D39604A-DF7E-4E82-9D71-52843579EA9D}" srcOrd="0" destOrd="0" presId="urn:microsoft.com/office/officeart/2005/8/layout/hProcess9"/>
    <dgm:cxn modelId="{4FC3FCC4-2227-4F26-BC77-20E4BE00EDC9}" type="presParOf" srcId="{70764DFB-1D87-43F4-9FF3-9491E98B505B}" destId="{43E1A0F4-A02D-4FC8-ACBF-3FEE2F010308}" srcOrd="0" destOrd="0" presId="urn:microsoft.com/office/officeart/2005/8/layout/hProcess9"/>
    <dgm:cxn modelId="{0F1D8CFE-CC7F-4480-8EF1-DB7C5ED75145}" type="presParOf" srcId="{70764DFB-1D87-43F4-9FF3-9491E98B505B}" destId="{4845FCA5-D522-43A5-A04D-E2ABA0504B05}" srcOrd="1" destOrd="0" presId="urn:microsoft.com/office/officeart/2005/8/layout/hProcess9"/>
    <dgm:cxn modelId="{6D37F836-035B-49EC-91A3-EB9E89395581}" type="presParOf" srcId="{4845FCA5-D522-43A5-A04D-E2ABA0504B05}" destId="{DC81EC19-E72F-4648-AC80-3F1560DD806E}" srcOrd="0" destOrd="0" presId="urn:microsoft.com/office/officeart/2005/8/layout/hProcess9"/>
    <dgm:cxn modelId="{F071D3E7-982E-45FC-81E3-518D4CA17D0D}" type="presParOf" srcId="{4845FCA5-D522-43A5-A04D-E2ABA0504B05}" destId="{DE7C45B4-A7E2-48FD-8E9F-FA5104DDC9E8}" srcOrd="1" destOrd="0" presId="urn:microsoft.com/office/officeart/2005/8/layout/hProcess9"/>
    <dgm:cxn modelId="{016C1E92-D6F2-4DD9-872C-37EBC966B4FF}" type="presParOf" srcId="{4845FCA5-D522-43A5-A04D-E2ABA0504B05}" destId="{ACF4EB52-C04C-4C7A-BB5D-A1A3C05F4DB5}" srcOrd="2" destOrd="0" presId="urn:microsoft.com/office/officeart/2005/8/layout/hProcess9"/>
    <dgm:cxn modelId="{13D9DB03-E1D2-4BE6-84F7-9C347DCC21C6}" type="presParOf" srcId="{4845FCA5-D522-43A5-A04D-E2ABA0504B05}" destId="{F83C3A6B-DCF2-4B98-85CB-4D431604F70E}" srcOrd="3" destOrd="0" presId="urn:microsoft.com/office/officeart/2005/8/layout/hProcess9"/>
    <dgm:cxn modelId="{03BD6288-EB40-45E0-B979-43A2AFD8CFFB}" type="presParOf" srcId="{4845FCA5-D522-43A5-A04D-E2ABA0504B05}" destId="{5D39604A-DF7E-4E82-9D71-52843579EA9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FF4774-9D70-487D-B55F-38845C327A82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05B279A-0685-40A8-A5C2-4B15995A5CE9}">
      <dgm:prSet phldrT="[Text]"/>
      <dgm:spPr/>
      <dgm:t>
        <a:bodyPr/>
        <a:lstStyle/>
        <a:p>
          <a:r>
            <a:rPr lang="en-US" dirty="0"/>
            <a:t>Introduction</a:t>
          </a:r>
        </a:p>
      </dgm:t>
    </dgm:pt>
    <dgm:pt modelId="{9FABDBEE-376A-47F5-BB58-B5A2CDEC3835}" type="parTrans" cxnId="{1C070588-1BA1-4FAE-A22E-8EF694DD8B08}">
      <dgm:prSet/>
      <dgm:spPr/>
      <dgm:t>
        <a:bodyPr/>
        <a:lstStyle/>
        <a:p>
          <a:endParaRPr lang="en-US"/>
        </a:p>
      </dgm:t>
    </dgm:pt>
    <dgm:pt modelId="{9700A7D2-7961-480F-B268-D459433F140D}" type="sibTrans" cxnId="{1C070588-1BA1-4FAE-A22E-8EF694DD8B08}">
      <dgm:prSet/>
      <dgm:spPr/>
      <dgm:t>
        <a:bodyPr/>
        <a:lstStyle/>
        <a:p>
          <a:endParaRPr lang="en-US"/>
        </a:p>
      </dgm:t>
    </dgm:pt>
    <dgm:pt modelId="{644BBB57-4E85-4C3F-9681-C5C1C2D308B8}">
      <dgm:prSet phldrT="[Text]" custT="1"/>
      <dgm:spPr/>
      <dgm:t>
        <a:bodyPr/>
        <a:lstStyle/>
        <a:p>
          <a:r>
            <a:rPr lang="en-US" sz="1600" dirty="0"/>
            <a:t>Justify why the study is important</a:t>
          </a:r>
        </a:p>
      </dgm:t>
    </dgm:pt>
    <dgm:pt modelId="{0B5581C3-BBA3-41A1-AD4C-D410B4703E6D}" type="parTrans" cxnId="{C60AB993-4DA6-4BCC-8317-2E5A4B0BC52B}">
      <dgm:prSet/>
      <dgm:spPr/>
      <dgm:t>
        <a:bodyPr/>
        <a:lstStyle/>
        <a:p>
          <a:endParaRPr lang="en-US"/>
        </a:p>
      </dgm:t>
    </dgm:pt>
    <dgm:pt modelId="{5F94E7F7-9891-4394-982A-16C166CE7EF9}" type="sibTrans" cxnId="{C60AB993-4DA6-4BCC-8317-2E5A4B0BC52B}">
      <dgm:prSet/>
      <dgm:spPr/>
      <dgm:t>
        <a:bodyPr/>
        <a:lstStyle/>
        <a:p>
          <a:endParaRPr lang="en-US"/>
        </a:p>
      </dgm:t>
    </dgm:pt>
    <dgm:pt modelId="{9E9E8F79-222F-4A9F-A716-791626AEA1CA}">
      <dgm:prSet phldrT="[Text]"/>
      <dgm:spPr/>
      <dgm:t>
        <a:bodyPr/>
        <a:lstStyle/>
        <a:p>
          <a:r>
            <a:rPr lang="en-US" dirty="0"/>
            <a:t>Objectives</a:t>
          </a:r>
        </a:p>
      </dgm:t>
    </dgm:pt>
    <dgm:pt modelId="{CC5AC3D8-CD33-4B54-B5C0-BAA9D27D4906}" type="parTrans" cxnId="{60828BD8-85E2-4250-BA73-EF52E3BB19B9}">
      <dgm:prSet/>
      <dgm:spPr/>
      <dgm:t>
        <a:bodyPr/>
        <a:lstStyle/>
        <a:p>
          <a:endParaRPr lang="en-US"/>
        </a:p>
      </dgm:t>
    </dgm:pt>
    <dgm:pt modelId="{E7EEDD7A-B18E-49ED-857F-ACB4E2BFA994}" type="sibTrans" cxnId="{60828BD8-85E2-4250-BA73-EF52E3BB19B9}">
      <dgm:prSet/>
      <dgm:spPr/>
      <dgm:t>
        <a:bodyPr/>
        <a:lstStyle/>
        <a:p>
          <a:endParaRPr lang="en-US"/>
        </a:p>
      </dgm:t>
    </dgm:pt>
    <dgm:pt modelId="{2CE67357-D311-45C1-BDCE-3F8FEDF57EC6}">
      <dgm:prSet phldrT="[Text]" phldr="1"/>
      <dgm:spPr/>
      <dgm:t>
        <a:bodyPr/>
        <a:lstStyle/>
        <a:p>
          <a:endParaRPr lang="en-US" dirty="0"/>
        </a:p>
      </dgm:t>
    </dgm:pt>
    <dgm:pt modelId="{A763D41B-6A31-43F1-97C8-7AE3175C43E1}" type="parTrans" cxnId="{FAFDEA9B-D349-406A-95BB-D052DE1C51A5}">
      <dgm:prSet/>
      <dgm:spPr/>
      <dgm:t>
        <a:bodyPr/>
        <a:lstStyle/>
        <a:p>
          <a:endParaRPr lang="en-US"/>
        </a:p>
      </dgm:t>
    </dgm:pt>
    <dgm:pt modelId="{B4A0F0FF-310C-40F6-88D9-7E6EF17FF451}" type="sibTrans" cxnId="{FAFDEA9B-D349-406A-95BB-D052DE1C51A5}">
      <dgm:prSet/>
      <dgm:spPr/>
      <dgm:t>
        <a:bodyPr/>
        <a:lstStyle/>
        <a:p>
          <a:endParaRPr lang="en-US"/>
        </a:p>
      </dgm:t>
    </dgm:pt>
    <dgm:pt modelId="{EE79A002-27A6-4456-B811-06AC23FEF07D}">
      <dgm:prSet phldrT="[Text]"/>
      <dgm:spPr/>
      <dgm:t>
        <a:bodyPr/>
        <a:lstStyle/>
        <a:p>
          <a:r>
            <a:rPr lang="en-US" dirty="0"/>
            <a:t>Methods</a:t>
          </a:r>
        </a:p>
      </dgm:t>
    </dgm:pt>
    <dgm:pt modelId="{BCFF7D4D-E4BD-45B6-9A52-00DDC1F616AF}" type="parTrans" cxnId="{A113F0B8-5E98-407D-A09A-2CDC0EFDB8B3}">
      <dgm:prSet/>
      <dgm:spPr/>
      <dgm:t>
        <a:bodyPr/>
        <a:lstStyle/>
        <a:p>
          <a:endParaRPr lang="en-US"/>
        </a:p>
      </dgm:t>
    </dgm:pt>
    <dgm:pt modelId="{0DBD37B4-ECB2-42E0-A285-6B9BB23DB814}" type="sibTrans" cxnId="{A113F0B8-5E98-407D-A09A-2CDC0EFDB8B3}">
      <dgm:prSet/>
      <dgm:spPr/>
      <dgm:t>
        <a:bodyPr/>
        <a:lstStyle/>
        <a:p>
          <a:endParaRPr lang="en-US"/>
        </a:p>
      </dgm:t>
    </dgm:pt>
    <dgm:pt modelId="{3E8F36AA-92A6-4BE3-87A6-A43747E6DA85}">
      <dgm:prSet phldrT="[Text]" phldr="1"/>
      <dgm:spPr/>
      <dgm:t>
        <a:bodyPr/>
        <a:lstStyle/>
        <a:p>
          <a:endParaRPr lang="en-US"/>
        </a:p>
      </dgm:t>
    </dgm:pt>
    <dgm:pt modelId="{B6DDB6EC-ECE2-442D-8FF8-D62C296F6E8C}" type="parTrans" cxnId="{5851C60C-B9C3-4A17-B753-0054B99BB05C}">
      <dgm:prSet/>
      <dgm:spPr/>
      <dgm:t>
        <a:bodyPr/>
        <a:lstStyle/>
        <a:p>
          <a:endParaRPr lang="en-US"/>
        </a:p>
      </dgm:t>
    </dgm:pt>
    <dgm:pt modelId="{3F6AAE5D-009B-44A5-8BEF-AFFD52FCCC82}" type="sibTrans" cxnId="{5851C60C-B9C3-4A17-B753-0054B99BB05C}">
      <dgm:prSet/>
      <dgm:spPr/>
      <dgm:t>
        <a:bodyPr/>
        <a:lstStyle/>
        <a:p>
          <a:endParaRPr lang="en-US"/>
        </a:p>
      </dgm:t>
    </dgm:pt>
    <dgm:pt modelId="{9906DFC3-70C1-4D83-9BEE-AF4293313E4F}" type="pres">
      <dgm:prSet presAssocID="{B2FF4774-9D70-487D-B55F-38845C327A82}" presName="rootnode" presStyleCnt="0">
        <dgm:presLayoutVars>
          <dgm:chMax/>
          <dgm:chPref/>
          <dgm:dir/>
          <dgm:animLvl val="lvl"/>
        </dgm:presLayoutVars>
      </dgm:prSet>
      <dgm:spPr/>
    </dgm:pt>
    <dgm:pt modelId="{BE6D4400-93AF-441A-B284-A6B5BDE53902}" type="pres">
      <dgm:prSet presAssocID="{C05B279A-0685-40A8-A5C2-4B15995A5CE9}" presName="composite" presStyleCnt="0"/>
      <dgm:spPr/>
    </dgm:pt>
    <dgm:pt modelId="{4C612B13-4FF2-4595-9F81-F59C89375531}" type="pres">
      <dgm:prSet presAssocID="{C05B279A-0685-40A8-A5C2-4B15995A5CE9}" presName="bentUpArrow1" presStyleLbl="alignImgPlace1" presStyleIdx="0" presStyleCnt="2"/>
      <dgm:spPr/>
    </dgm:pt>
    <dgm:pt modelId="{F7A4201C-7F1B-46F0-A188-494E0D5A5667}" type="pres">
      <dgm:prSet presAssocID="{C05B279A-0685-40A8-A5C2-4B15995A5CE9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F80932E2-F2B2-4FBE-9DDB-0883F40551B5}" type="pres">
      <dgm:prSet presAssocID="{C05B279A-0685-40A8-A5C2-4B15995A5CE9}" presName="ChildText" presStyleLbl="revTx" presStyleIdx="0" presStyleCnt="3" custScaleX="366272" custLinFactX="70483" custLinFactNeighborX="100000" custLinFactNeighborY="4705">
        <dgm:presLayoutVars>
          <dgm:chMax val="0"/>
          <dgm:chPref val="0"/>
          <dgm:bulletEnabled val="1"/>
        </dgm:presLayoutVars>
      </dgm:prSet>
      <dgm:spPr/>
    </dgm:pt>
    <dgm:pt modelId="{0CAB1DD6-D53D-4B18-A4BB-059815C613ED}" type="pres">
      <dgm:prSet presAssocID="{9700A7D2-7961-480F-B268-D459433F140D}" presName="sibTrans" presStyleCnt="0"/>
      <dgm:spPr/>
    </dgm:pt>
    <dgm:pt modelId="{1924998A-8AF7-4DA8-8C72-14DF8E8EEE2C}" type="pres">
      <dgm:prSet presAssocID="{9E9E8F79-222F-4A9F-A716-791626AEA1CA}" presName="composite" presStyleCnt="0"/>
      <dgm:spPr/>
    </dgm:pt>
    <dgm:pt modelId="{B19F56C1-C578-4631-B112-7A025ADA8028}" type="pres">
      <dgm:prSet presAssocID="{9E9E8F79-222F-4A9F-A716-791626AEA1CA}" presName="bentUpArrow1" presStyleLbl="alignImgPlace1" presStyleIdx="1" presStyleCnt="2"/>
      <dgm:spPr/>
    </dgm:pt>
    <dgm:pt modelId="{AA69BD5E-B54F-4A51-B727-D7BAD26459D0}" type="pres">
      <dgm:prSet presAssocID="{9E9E8F79-222F-4A9F-A716-791626AEA1CA}" presName="ParentText" presStyleLbl="node1" presStyleIdx="1" presStyleCnt="3" custLinFactNeighborX="2100" custLinFactNeighborY="-3001">
        <dgm:presLayoutVars>
          <dgm:chMax val="1"/>
          <dgm:chPref val="1"/>
          <dgm:bulletEnabled val="1"/>
        </dgm:presLayoutVars>
      </dgm:prSet>
      <dgm:spPr/>
    </dgm:pt>
    <dgm:pt modelId="{433D0811-184A-460C-83B4-96B62E128CAB}" type="pres">
      <dgm:prSet presAssocID="{9E9E8F79-222F-4A9F-A716-791626AEA1CA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935A2B1-ED8C-4D32-B18D-93EF10B38E1D}" type="pres">
      <dgm:prSet presAssocID="{E7EEDD7A-B18E-49ED-857F-ACB4E2BFA994}" presName="sibTrans" presStyleCnt="0"/>
      <dgm:spPr/>
    </dgm:pt>
    <dgm:pt modelId="{859B9A95-9053-455C-99C1-A2AA047AD97C}" type="pres">
      <dgm:prSet presAssocID="{EE79A002-27A6-4456-B811-06AC23FEF07D}" presName="composite" presStyleCnt="0"/>
      <dgm:spPr/>
    </dgm:pt>
    <dgm:pt modelId="{8EF39E8A-78E9-4C23-9444-00B5E4418790}" type="pres">
      <dgm:prSet presAssocID="{EE79A002-27A6-4456-B811-06AC23FEF07D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8BC0766B-4EFB-47D3-8A9B-0F778ACD7D1B}" type="pres">
      <dgm:prSet presAssocID="{EE79A002-27A6-4456-B811-06AC23FEF07D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851C60C-B9C3-4A17-B753-0054B99BB05C}" srcId="{EE79A002-27A6-4456-B811-06AC23FEF07D}" destId="{3E8F36AA-92A6-4BE3-87A6-A43747E6DA85}" srcOrd="0" destOrd="0" parTransId="{B6DDB6EC-ECE2-442D-8FF8-D62C296F6E8C}" sibTransId="{3F6AAE5D-009B-44A5-8BEF-AFFD52FCCC82}"/>
    <dgm:cxn modelId="{26FB4011-92C0-4DBA-A3F8-91DB31F77389}" type="presOf" srcId="{2CE67357-D311-45C1-BDCE-3F8FEDF57EC6}" destId="{433D0811-184A-460C-83B4-96B62E128CAB}" srcOrd="0" destOrd="0" presId="urn:microsoft.com/office/officeart/2005/8/layout/StepDownProcess"/>
    <dgm:cxn modelId="{7726B52A-BA2C-4BAF-835B-87CB9CF3E9CF}" type="presOf" srcId="{9E9E8F79-222F-4A9F-A716-791626AEA1CA}" destId="{AA69BD5E-B54F-4A51-B727-D7BAD26459D0}" srcOrd="0" destOrd="0" presId="urn:microsoft.com/office/officeart/2005/8/layout/StepDownProcess"/>
    <dgm:cxn modelId="{ED34AA4D-5592-4122-BDDB-B5E4149D5EBF}" type="presOf" srcId="{EE79A002-27A6-4456-B811-06AC23FEF07D}" destId="{8EF39E8A-78E9-4C23-9444-00B5E4418790}" srcOrd="0" destOrd="0" presId="urn:microsoft.com/office/officeart/2005/8/layout/StepDownProcess"/>
    <dgm:cxn modelId="{87393472-92F9-4512-B0F5-F5775FAC36F3}" type="presOf" srcId="{644BBB57-4E85-4C3F-9681-C5C1C2D308B8}" destId="{F80932E2-F2B2-4FBE-9DDB-0883F40551B5}" srcOrd="0" destOrd="0" presId="urn:microsoft.com/office/officeart/2005/8/layout/StepDownProcess"/>
    <dgm:cxn modelId="{6C9C3D86-ABBE-4F7F-9601-845FC78720E6}" type="presOf" srcId="{3E8F36AA-92A6-4BE3-87A6-A43747E6DA85}" destId="{8BC0766B-4EFB-47D3-8A9B-0F778ACD7D1B}" srcOrd="0" destOrd="0" presId="urn:microsoft.com/office/officeart/2005/8/layout/StepDownProcess"/>
    <dgm:cxn modelId="{1C070588-1BA1-4FAE-A22E-8EF694DD8B08}" srcId="{B2FF4774-9D70-487D-B55F-38845C327A82}" destId="{C05B279A-0685-40A8-A5C2-4B15995A5CE9}" srcOrd="0" destOrd="0" parTransId="{9FABDBEE-376A-47F5-BB58-B5A2CDEC3835}" sibTransId="{9700A7D2-7961-480F-B268-D459433F140D}"/>
    <dgm:cxn modelId="{C60AB993-4DA6-4BCC-8317-2E5A4B0BC52B}" srcId="{C05B279A-0685-40A8-A5C2-4B15995A5CE9}" destId="{644BBB57-4E85-4C3F-9681-C5C1C2D308B8}" srcOrd="0" destOrd="0" parTransId="{0B5581C3-BBA3-41A1-AD4C-D410B4703E6D}" sibTransId="{5F94E7F7-9891-4394-982A-16C166CE7EF9}"/>
    <dgm:cxn modelId="{FAFDEA9B-D349-406A-95BB-D052DE1C51A5}" srcId="{9E9E8F79-222F-4A9F-A716-791626AEA1CA}" destId="{2CE67357-D311-45C1-BDCE-3F8FEDF57EC6}" srcOrd="0" destOrd="0" parTransId="{A763D41B-6A31-43F1-97C8-7AE3175C43E1}" sibTransId="{B4A0F0FF-310C-40F6-88D9-7E6EF17FF451}"/>
    <dgm:cxn modelId="{27D426A0-89F7-425C-A72C-134B6DE665D0}" type="presOf" srcId="{B2FF4774-9D70-487D-B55F-38845C327A82}" destId="{9906DFC3-70C1-4D83-9BEE-AF4293313E4F}" srcOrd="0" destOrd="0" presId="urn:microsoft.com/office/officeart/2005/8/layout/StepDownProcess"/>
    <dgm:cxn modelId="{C10EBCA4-77D4-450A-93B1-94986243AB3F}" type="presOf" srcId="{C05B279A-0685-40A8-A5C2-4B15995A5CE9}" destId="{F7A4201C-7F1B-46F0-A188-494E0D5A5667}" srcOrd="0" destOrd="0" presId="urn:microsoft.com/office/officeart/2005/8/layout/StepDownProcess"/>
    <dgm:cxn modelId="{A113F0B8-5E98-407D-A09A-2CDC0EFDB8B3}" srcId="{B2FF4774-9D70-487D-B55F-38845C327A82}" destId="{EE79A002-27A6-4456-B811-06AC23FEF07D}" srcOrd="2" destOrd="0" parTransId="{BCFF7D4D-E4BD-45B6-9A52-00DDC1F616AF}" sibTransId="{0DBD37B4-ECB2-42E0-A285-6B9BB23DB814}"/>
    <dgm:cxn modelId="{60828BD8-85E2-4250-BA73-EF52E3BB19B9}" srcId="{B2FF4774-9D70-487D-B55F-38845C327A82}" destId="{9E9E8F79-222F-4A9F-A716-791626AEA1CA}" srcOrd="1" destOrd="0" parTransId="{CC5AC3D8-CD33-4B54-B5C0-BAA9D27D4906}" sibTransId="{E7EEDD7A-B18E-49ED-857F-ACB4E2BFA994}"/>
    <dgm:cxn modelId="{7756B903-8831-4FC6-935F-221AB70F468F}" type="presParOf" srcId="{9906DFC3-70C1-4D83-9BEE-AF4293313E4F}" destId="{BE6D4400-93AF-441A-B284-A6B5BDE53902}" srcOrd="0" destOrd="0" presId="urn:microsoft.com/office/officeart/2005/8/layout/StepDownProcess"/>
    <dgm:cxn modelId="{8F0A61A5-A3AC-4F0B-AC45-C84B50524CA5}" type="presParOf" srcId="{BE6D4400-93AF-441A-B284-A6B5BDE53902}" destId="{4C612B13-4FF2-4595-9F81-F59C89375531}" srcOrd="0" destOrd="0" presId="urn:microsoft.com/office/officeart/2005/8/layout/StepDownProcess"/>
    <dgm:cxn modelId="{9934B0C6-142F-455C-8BC7-8FBCAF476034}" type="presParOf" srcId="{BE6D4400-93AF-441A-B284-A6B5BDE53902}" destId="{F7A4201C-7F1B-46F0-A188-494E0D5A5667}" srcOrd="1" destOrd="0" presId="urn:microsoft.com/office/officeart/2005/8/layout/StepDownProcess"/>
    <dgm:cxn modelId="{EDEEEBF3-B382-48B0-8193-64D99D53E2E7}" type="presParOf" srcId="{BE6D4400-93AF-441A-B284-A6B5BDE53902}" destId="{F80932E2-F2B2-4FBE-9DDB-0883F40551B5}" srcOrd="2" destOrd="0" presId="urn:microsoft.com/office/officeart/2005/8/layout/StepDownProcess"/>
    <dgm:cxn modelId="{B275473E-1F63-4483-AAF7-AD1379955494}" type="presParOf" srcId="{9906DFC3-70C1-4D83-9BEE-AF4293313E4F}" destId="{0CAB1DD6-D53D-4B18-A4BB-059815C613ED}" srcOrd="1" destOrd="0" presId="urn:microsoft.com/office/officeart/2005/8/layout/StepDownProcess"/>
    <dgm:cxn modelId="{AE4E5E77-BC63-40F3-8484-6FB860549535}" type="presParOf" srcId="{9906DFC3-70C1-4D83-9BEE-AF4293313E4F}" destId="{1924998A-8AF7-4DA8-8C72-14DF8E8EEE2C}" srcOrd="2" destOrd="0" presId="urn:microsoft.com/office/officeart/2005/8/layout/StepDownProcess"/>
    <dgm:cxn modelId="{098593DA-945D-4503-9489-FA51A1ACBB4B}" type="presParOf" srcId="{1924998A-8AF7-4DA8-8C72-14DF8E8EEE2C}" destId="{B19F56C1-C578-4631-B112-7A025ADA8028}" srcOrd="0" destOrd="0" presId="urn:microsoft.com/office/officeart/2005/8/layout/StepDownProcess"/>
    <dgm:cxn modelId="{B02DEAEE-033B-4B24-A129-A7172FD8EC45}" type="presParOf" srcId="{1924998A-8AF7-4DA8-8C72-14DF8E8EEE2C}" destId="{AA69BD5E-B54F-4A51-B727-D7BAD26459D0}" srcOrd="1" destOrd="0" presId="urn:microsoft.com/office/officeart/2005/8/layout/StepDownProcess"/>
    <dgm:cxn modelId="{870B8523-9244-4E2E-B2E9-917E04F8420A}" type="presParOf" srcId="{1924998A-8AF7-4DA8-8C72-14DF8E8EEE2C}" destId="{433D0811-184A-460C-83B4-96B62E128CAB}" srcOrd="2" destOrd="0" presId="urn:microsoft.com/office/officeart/2005/8/layout/StepDownProcess"/>
    <dgm:cxn modelId="{2CC305DC-D603-40AA-9158-A93CD1E2FD48}" type="presParOf" srcId="{9906DFC3-70C1-4D83-9BEE-AF4293313E4F}" destId="{7935A2B1-ED8C-4D32-B18D-93EF10B38E1D}" srcOrd="3" destOrd="0" presId="urn:microsoft.com/office/officeart/2005/8/layout/StepDownProcess"/>
    <dgm:cxn modelId="{A063EFA7-8D53-4272-B16D-9201197ECDE3}" type="presParOf" srcId="{9906DFC3-70C1-4D83-9BEE-AF4293313E4F}" destId="{859B9A95-9053-455C-99C1-A2AA047AD97C}" srcOrd="4" destOrd="0" presId="urn:microsoft.com/office/officeart/2005/8/layout/StepDownProcess"/>
    <dgm:cxn modelId="{A9E3EE1E-EF51-49CB-9CA1-BA29932B374E}" type="presParOf" srcId="{859B9A95-9053-455C-99C1-A2AA047AD97C}" destId="{8EF39E8A-78E9-4C23-9444-00B5E4418790}" srcOrd="0" destOrd="0" presId="urn:microsoft.com/office/officeart/2005/8/layout/StepDownProcess"/>
    <dgm:cxn modelId="{A83C748B-6338-4D2C-B884-2BF68469B6A3}" type="presParOf" srcId="{859B9A95-9053-455C-99C1-A2AA047AD97C}" destId="{8BC0766B-4EFB-47D3-8A9B-0F778ACD7D1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FF4774-9D70-487D-B55F-38845C327A82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05B279A-0685-40A8-A5C2-4B15995A5CE9}">
      <dgm:prSet phldrT="[Text]"/>
      <dgm:spPr/>
      <dgm:t>
        <a:bodyPr/>
        <a:lstStyle/>
        <a:p>
          <a:r>
            <a:rPr lang="en-US" dirty="0"/>
            <a:t>Introduction</a:t>
          </a:r>
        </a:p>
      </dgm:t>
    </dgm:pt>
    <dgm:pt modelId="{9FABDBEE-376A-47F5-BB58-B5A2CDEC3835}" type="parTrans" cxnId="{1C070588-1BA1-4FAE-A22E-8EF694DD8B08}">
      <dgm:prSet/>
      <dgm:spPr/>
      <dgm:t>
        <a:bodyPr/>
        <a:lstStyle/>
        <a:p>
          <a:endParaRPr lang="en-US"/>
        </a:p>
      </dgm:t>
    </dgm:pt>
    <dgm:pt modelId="{9700A7D2-7961-480F-B268-D459433F140D}" type="sibTrans" cxnId="{1C070588-1BA1-4FAE-A22E-8EF694DD8B08}">
      <dgm:prSet/>
      <dgm:spPr/>
      <dgm:t>
        <a:bodyPr/>
        <a:lstStyle/>
        <a:p>
          <a:endParaRPr lang="en-US"/>
        </a:p>
      </dgm:t>
    </dgm:pt>
    <dgm:pt modelId="{644BBB57-4E85-4C3F-9681-C5C1C2D308B8}">
      <dgm:prSet phldrT="[Text]"/>
      <dgm:spPr/>
      <dgm:t>
        <a:bodyPr/>
        <a:lstStyle/>
        <a:p>
          <a:endParaRPr lang="en-US" dirty="0"/>
        </a:p>
      </dgm:t>
    </dgm:pt>
    <dgm:pt modelId="{0B5581C3-BBA3-41A1-AD4C-D410B4703E6D}" type="parTrans" cxnId="{C60AB993-4DA6-4BCC-8317-2E5A4B0BC52B}">
      <dgm:prSet/>
      <dgm:spPr/>
      <dgm:t>
        <a:bodyPr/>
        <a:lstStyle/>
        <a:p>
          <a:endParaRPr lang="en-US"/>
        </a:p>
      </dgm:t>
    </dgm:pt>
    <dgm:pt modelId="{5F94E7F7-9891-4394-982A-16C166CE7EF9}" type="sibTrans" cxnId="{C60AB993-4DA6-4BCC-8317-2E5A4B0BC52B}">
      <dgm:prSet/>
      <dgm:spPr/>
      <dgm:t>
        <a:bodyPr/>
        <a:lstStyle/>
        <a:p>
          <a:endParaRPr lang="en-US"/>
        </a:p>
      </dgm:t>
    </dgm:pt>
    <dgm:pt modelId="{9E9E8F79-222F-4A9F-A716-791626AEA1CA}">
      <dgm:prSet phldrT="[Text]"/>
      <dgm:spPr/>
      <dgm:t>
        <a:bodyPr/>
        <a:lstStyle/>
        <a:p>
          <a:r>
            <a:rPr lang="en-US" dirty="0"/>
            <a:t>Objectives</a:t>
          </a:r>
        </a:p>
      </dgm:t>
    </dgm:pt>
    <dgm:pt modelId="{CC5AC3D8-CD33-4B54-B5C0-BAA9D27D4906}" type="parTrans" cxnId="{60828BD8-85E2-4250-BA73-EF52E3BB19B9}">
      <dgm:prSet/>
      <dgm:spPr/>
      <dgm:t>
        <a:bodyPr/>
        <a:lstStyle/>
        <a:p>
          <a:endParaRPr lang="en-US"/>
        </a:p>
      </dgm:t>
    </dgm:pt>
    <dgm:pt modelId="{E7EEDD7A-B18E-49ED-857F-ACB4E2BFA994}" type="sibTrans" cxnId="{60828BD8-85E2-4250-BA73-EF52E3BB19B9}">
      <dgm:prSet/>
      <dgm:spPr/>
      <dgm:t>
        <a:bodyPr/>
        <a:lstStyle/>
        <a:p>
          <a:endParaRPr lang="en-US"/>
        </a:p>
      </dgm:t>
    </dgm:pt>
    <dgm:pt modelId="{2CE67357-D311-45C1-BDCE-3F8FEDF57EC6}">
      <dgm:prSet phldrT="[Text]"/>
      <dgm:spPr/>
      <dgm:t>
        <a:bodyPr/>
        <a:lstStyle/>
        <a:p>
          <a:r>
            <a:rPr lang="en-US" dirty="0"/>
            <a:t>Specify the area/scope of the study .</a:t>
          </a:r>
        </a:p>
      </dgm:t>
    </dgm:pt>
    <dgm:pt modelId="{A763D41B-6A31-43F1-97C8-7AE3175C43E1}" type="parTrans" cxnId="{FAFDEA9B-D349-406A-95BB-D052DE1C51A5}">
      <dgm:prSet/>
      <dgm:spPr/>
      <dgm:t>
        <a:bodyPr/>
        <a:lstStyle/>
        <a:p>
          <a:endParaRPr lang="en-US"/>
        </a:p>
      </dgm:t>
    </dgm:pt>
    <dgm:pt modelId="{B4A0F0FF-310C-40F6-88D9-7E6EF17FF451}" type="sibTrans" cxnId="{FAFDEA9B-D349-406A-95BB-D052DE1C51A5}">
      <dgm:prSet/>
      <dgm:spPr/>
      <dgm:t>
        <a:bodyPr/>
        <a:lstStyle/>
        <a:p>
          <a:endParaRPr lang="en-US"/>
        </a:p>
      </dgm:t>
    </dgm:pt>
    <dgm:pt modelId="{EE79A002-27A6-4456-B811-06AC23FEF07D}">
      <dgm:prSet phldrT="[Text]"/>
      <dgm:spPr/>
      <dgm:t>
        <a:bodyPr/>
        <a:lstStyle/>
        <a:p>
          <a:r>
            <a:rPr lang="en-US" dirty="0"/>
            <a:t>Methods</a:t>
          </a:r>
        </a:p>
      </dgm:t>
    </dgm:pt>
    <dgm:pt modelId="{BCFF7D4D-E4BD-45B6-9A52-00DDC1F616AF}" type="parTrans" cxnId="{A113F0B8-5E98-407D-A09A-2CDC0EFDB8B3}">
      <dgm:prSet/>
      <dgm:spPr/>
      <dgm:t>
        <a:bodyPr/>
        <a:lstStyle/>
        <a:p>
          <a:endParaRPr lang="en-US"/>
        </a:p>
      </dgm:t>
    </dgm:pt>
    <dgm:pt modelId="{0DBD37B4-ECB2-42E0-A285-6B9BB23DB814}" type="sibTrans" cxnId="{A113F0B8-5E98-407D-A09A-2CDC0EFDB8B3}">
      <dgm:prSet/>
      <dgm:spPr/>
      <dgm:t>
        <a:bodyPr/>
        <a:lstStyle/>
        <a:p>
          <a:endParaRPr lang="en-US"/>
        </a:p>
      </dgm:t>
    </dgm:pt>
    <dgm:pt modelId="{3E8F36AA-92A6-4BE3-87A6-A43747E6DA85}">
      <dgm:prSet phldrT="[Text]" phldr="1"/>
      <dgm:spPr/>
      <dgm:t>
        <a:bodyPr/>
        <a:lstStyle/>
        <a:p>
          <a:endParaRPr lang="en-US"/>
        </a:p>
      </dgm:t>
    </dgm:pt>
    <dgm:pt modelId="{B6DDB6EC-ECE2-442D-8FF8-D62C296F6E8C}" type="parTrans" cxnId="{5851C60C-B9C3-4A17-B753-0054B99BB05C}">
      <dgm:prSet/>
      <dgm:spPr/>
      <dgm:t>
        <a:bodyPr/>
        <a:lstStyle/>
        <a:p>
          <a:endParaRPr lang="en-US"/>
        </a:p>
      </dgm:t>
    </dgm:pt>
    <dgm:pt modelId="{3F6AAE5D-009B-44A5-8BEF-AFFD52FCCC82}" type="sibTrans" cxnId="{5851C60C-B9C3-4A17-B753-0054B99BB05C}">
      <dgm:prSet/>
      <dgm:spPr/>
      <dgm:t>
        <a:bodyPr/>
        <a:lstStyle/>
        <a:p>
          <a:endParaRPr lang="en-US"/>
        </a:p>
      </dgm:t>
    </dgm:pt>
    <dgm:pt modelId="{9906DFC3-70C1-4D83-9BEE-AF4293313E4F}" type="pres">
      <dgm:prSet presAssocID="{B2FF4774-9D70-487D-B55F-38845C327A82}" presName="rootnode" presStyleCnt="0">
        <dgm:presLayoutVars>
          <dgm:chMax/>
          <dgm:chPref/>
          <dgm:dir/>
          <dgm:animLvl val="lvl"/>
        </dgm:presLayoutVars>
      </dgm:prSet>
      <dgm:spPr/>
    </dgm:pt>
    <dgm:pt modelId="{BE6D4400-93AF-441A-B284-A6B5BDE53902}" type="pres">
      <dgm:prSet presAssocID="{C05B279A-0685-40A8-A5C2-4B15995A5CE9}" presName="composite" presStyleCnt="0"/>
      <dgm:spPr/>
    </dgm:pt>
    <dgm:pt modelId="{4C612B13-4FF2-4595-9F81-F59C89375531}" type="pres">
      <dgm:prSet presAssocID="{C05B279A-0685-40A8-A5C2-4B15995A5CE9}" presName="bentUpArrow1" presStyleLbl="alignImgPlace1" presStyleIdx="0" presStyleCnt="2"/>
      <dgm:spPr/>
    </dgm:pt>
    <dgm:pt modelId="{F7A4201C-7F1B-46F0-A188-494E0D5A5667}" type="pres">
      <dgm:prSet presAssocID="{C05B279A-0685-40A8-A5C2-4B15995A5CE9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F80932E2-F2B2-4FBE-9DDB-0883F40551B5}" type="pres">
      <dgm:prSet presAssocID="{C05B279A-0685-40A8-A5C2-4B15995A5CE9}" presName="ChildText" presStyleLbl="revTx" presStyleIdx="0" presStyleCnt="3" custScaleX="366272" custLinFactX="70483" custLinFactNeighborX="100000" custLinFactNeighborY="4705">
        <dgm:presLayoutVars>
          <dgm:chMax val="0"/>
          <dgm:chPref val="0"/>
          <dgm:bulletEnabled val="1"/>
        </dgm:presLayoutVars>
      </dgm:prSet>
      <dgm:spPr/>
    </dgm:pt>
    <dgm:pt modelId="{0CAB1DD6-D53D-4B18-A4BB-059815C613ED}" type="pres">
      <dgm:prSet presAssocID="{9700A7D2-7961-480F-B268-D459433F140D}" presName="sibTrans" presStyleCnt="0"/>
      <dgm:spPr/>
    </dgm:pt>
    <dgm:pt modelId="{1924998A-8AF7-4DA8-8C72-14DF8E8EEE2C}" type="pres">
      <dgm:prSet presAssocID="{9E9E8F79-222F-4A9F-A716-791626AEA1CA}" presName="composite" presStyleCnt="0"/>
      <dgm:spPr/>
    </dgm:pt>
    <dgm:pt modelId="{B19F56C1-C578-4631-B112-7A025ADA8028}" type="pres">
      <dgm:prSet presAssocID="{9E9E8F79-222F-4A9F-A716-791626AEA1CA}" presName="bentUpArrow1" presStyleLbl="alignImgPlace1" presStyleIdx="1" presStyleCnt="2"/>
      <dgm:spPr/>
    </dgm:pt>
    <dgm:pt modelId="{AA69BD5E-B54F-4A51-B727-D7BAD26459D0}" type="pres">
      <dgm:prSet presAssocID="{9E9E8F79-222F-4A9F-A716-791626AEA1CA}" presName="ParentText" presStyleLbl="node1" presStyleIdx="1" presStyleCnt="3" custLinFactNeighborX="2100" custLinFactNeighborY="-3001">
        <dgm:presLayoutVars>
          <dgm:chMax val="1"/>
          <dgm:chPref val="1"/>
          <dgm:bulletEnabled val="1"/>
        </dgm:presLayoutVars>
      </dgm:prSet>
      <dgm:spPr/>
    </dgm:pt>
    <dgm:pt modelId="{433D0811-184A-460C-83B4-96B62E128CAB}" type="pres">
      <dgm:prSet presAssocID="{9E9E8F79-222F-4A9F-A716-791626AEA1CA}" presName="ChildText" presStyleLbl="revTx" presStyleIdx="1" presStyleCnt="3" custScaleX="225607" custLinFactNeighborX="85455" custLinFactNeighborY="63">
        <dgm:presLayoutVars>
          <dgm:chMax val="0"/>
          <dgm:chPref val="0"/>
          <dgm:bulletEnabled val="1"/>
        </dgm:presLayoutVars>
      </dgm:prSet>
      <dgm:spPr/>
    </dgm:pt>
    <dgm:pt modelId="{7935A2B1-ED8C-4D32-B18D-93EF10B38E1D}" type="pres">
      <dgm:prSet presAssocID="{E7EEDD7A-B18E-49ED-857F-ACB4E2BFA994}" presName="sibTrans" presStyleCnt="0"/>
      <dgm:spPr/>
    </dgm:pt>
    <dgm:pt modelId="{859B9A95-9053-455C-99C1-A2AA047AD97C}" type="pres">
      <dgm:prSet presAssocID="{EE79A002-27A6-4456-B811-06AC23FEF07D}" presName="composite" presStyleCnt="0"/>
      <dgm:spPr/>
    </dgm:pt>
    <dgm:pt modelId="{8EF39E8A-78E9-4C23-9444-00B5E4418790}" type="pres">
      <dgm:prSet presAssocID="{EE79A002-27A6-4456-B811-06AC23FEF07D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8BC0766B-4EFB-47D3-8A9B-0F778ACD7D1B}" type="pres">
      <dgm:prSet presAssocID="{EE79A002-27A6-4456-B811-06AC23FEF07D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851C60C-B9C3-4A17-B753-0054B99BB05C}" srcId="{EE79A002-27A6-4456-B811-06AC23FEF07D}" destId="{3E8F36AA-92A6-4BE3-87A6-A43747E6DA85}" srcOrd="0" destOrd="0" parTransId="{B6DDB6EC-ECE2-442D-8FF8-D62C296F6E8C}" sibTransId="{3F6AAE5D-009B-44A5-8BEF-AFFD52FCCC82}"/>
    <dgm:cxn modelId="{26FB4011-92C0-4DBA-A3F8-91DB31F77389}" type="presOf" srcId="{2CE67357-D311-45C1-BDCE-3F8FEDF57EC6}" destId="{433D0811-184A-460C-83B4-96B62E128CAB}" srcOrd="0" destOrd="0" presId="urn:microsoft.com/office/officeart/2005/8/layout/StepDownProcess"/>
    <dgm:cxn modelId="{7726B52A-BA2C-4BAF-835B-87CB9CF3E9CF}" type="presOf" srcId="{9E9E8F79-222F-4A9F-A716-791626AEA1CA}" destId="{AA69BD5E-B54F-4A51-B727-D7BAD26459D0}" srcOrd="0" destOrd="0" presId="urn:microsoft.com/office/officeart/2005/8/layout/StepDownProcess"/>
    <dgm:cxn modelId="{ED34AA4D-5592-4122-BDDB-B5E4149D5EBF}" type="presOf" srcId="{EE79A002-27A6-4456-B811-06AC23FEF07D}" destId="{8EF39E8A-78E9-4C23-9444-00B5E4418790}" srcOrd="0" destOrd="0" presId="urn:microsoft.com/office/officeart/2005/8/layout/StepDownProcess"/>
    <dgm:cxn modelId="{87393472-92F9-4512-B0F5-F5775FAC36F3}" type="presOf" srcId="{644BBB57-4E85-4C3F-9681-C5C1C2D308B8}" destId="{F80932E2-F2B2-4FBE-9DDB-0883F40551B5}" srcOrd="0" destOrd="0" presId="urn:microsoft.com/office/officeart/2005/8/layout/StepDownProcess"/>
    <dgm:cxn modelId="{6C9C3D86-ABBE-4F7F-9601-845FC78720E6}" type="presOf" srcId="{3E8F36AA-92A6-4BE3-87A6-A43747E6DA85}" destId="{8BC0766B-4EFB-47D3-8A9B-0F778ACD7D1B}" srcOrd="0" destOrd="0" presId="urn:microsoft.com/office/officeart/2005/8/layout/StepDownProcess"/>
    <dgm:cxn modelId="{1C070588-1BA1-4FAE-A22E-8EF694DD8B08}" srcId="{B2FF4774-9D70-487D-B55F-38845C327A82}" destId="{C05B279A-0685-40A8-A5C2-4B15995A5CE9}" srcOrd="0" destOrd="0" parTransId="{9FABDBEE-376A-47F5-BB58-B5A2CDEC3835}" sibTransId="{9700A7D2-7961-480F-B268-D459433F140D}"/>
    <dgm:cxn modelId="{C60AB993-4DA6-4BCC-8317-2E5A4B0BC52B}" srcId="{C05B279A-0685-40A8-A5C2-4B15995A5CE9}" destId="{644BBB57-4E85-4C3F-9681-C5C1C2D308B8}" srcOrd="0" destOrd="0" parTransId="{0B5581C3-BBA3-41A1-AD4C-D410B4703E6D}" sibTransId="{5F94E7F7-9891-4394-982A-16C166CE7EF9}"/>
    <dgm:cxn modelId="{FAFDEA9B-D349-406A-95BB-D052DE1C51A5}" srcId="{9E9E8F79-222F-4A9F-A716-791626AEA1CA}" destId="{2CE67357-D311-45C1-BDCE-3F8FEDF57EC6}" srcOrd="0" destOrd="0" parTransId="{A763D41B-6A31-43F1-97C8-7AE3175C43E1}" sibTransId="{B4A0F0FF-310C-40F6-88D9-7E6EF17FF451}"/>
    <dgm:cxn modelId="{27D426A0-89F7-425C-A72C-134B6DE665D0}" type="presOf" srcId="{B2FF4774-9D70-487D-B55F-38845C327A82}" destId="{9906DFC3-70C1-4D83-9BEE-AF4293313E4F}" srcOrd="0" destOrd="0" presId="urn:microsoft.com/office/officeart/2005/8/layout/StepDownProcess"/>
    <dgm:cxn modelId="{C10EBCA4-77D4-450A-93B1-94986243AB3F}" type="presOf" srcId="{C05B279A-0685-40A8-A5C2-4B15995A5CE9}" destId="{F7A4201C-7F1B-46F0-A188-494E0D5A5667}" srcOrd="0" destOrd="0" presId="urn:microsoft.com/office/officeart/2005/8/layout/StepDownProcess"/>
    <dgm:cxn modelId="{A113F0B8-5E98-407D-A09A-2CDC0EFDB8B3}" srcId="{B2FF4774-9D70-487D-B55F-38845C327A82}" destId="{EE79A002-27A6-4456-B811-06AC23FEF07D}" srcOrd="2" destOrd="0" parTransId="{BCFF7D4D-E4BD-45B6-9A52-00DDC1F616AF}" sibTransId="{0DBD37B4-ECB2-42E0-A285-6B9BB23DB814}"/>
    <dgm:cxn modelId="{60828BD8-85E2-4250-BA73-EF52E3BB19B9}" srcId="{B2FF4774-9D70-487D-B55F-38845C327A82}" destId="{9E9E8F79-222F-4A9F-A716-791626AEA1CA}" srcOrd="1" destOrd="0" parTransId="{CC5AC3D8-CD33-4B54-B5C0-BAA9D27D4906}" sibTransId="{E7EEDD7A-B18E-49ED-857F-ACB4E2BFA994}"/>
    <dgm:cxn modelId="{7756B903-8831-4FC6-935F-221AB70F468F}" type="presParOf" srcId="{9906DFC3-70C1-4D83-9BEE-AF4293313E4F}" destId="{BE6D4400-93AF-441A-B284-A6B5BDE53902}" srcOrd="0" destOrd="0" presId="urn:microsoft.com/office/officeart/2005/8/layout/StepDownProcess"/>
    <dgm:cxn modelId="{8F0A61A5-A3AC-4F0B-AC45-C84B50524CA5}" type="presParOf" srcId="{BE6D4400-93AF-441A-B284-A6B5BDE53902}" destId="{4C612B13-4FF2-4595-9F81-F59C89375531}" srcOrd="0" destOrd="0" presId="urn:microsoft.com/office/officeart/2005/8/layout/StepDownProcess"/>
    <dgm:cxn modelId="{9934B0C6-142F-455C-8BC7-8FBCAF476034}" type="presParOf" srcId="{BE6D4400-93AF-441A-B284-A6B5BDE53902}" destId="{F7A4201C-7F1B-46F0-A188-494E0D5A5667}" srcOrd="1" destOrd="0" presId="urn:microsoft.com/office/officeart/2005/8/layout/StepDownProcess"/>
    <dgm:cxn modelId="{EDEEEBF3-B382-48B0-8193-64D99D53E2E7}" type="presParOf" srcId="{BE6D4400-93AF-441A-B284-A6B5BDE53902}" destId="{F80932E2-F2B2-4FBE-9DDB-0883F40551B5}" srcOrd="2" destOrd="0" presId="urn:microsoft.com/office/officeart/2005/8/layout/StepDownProcess"/>
    <dgm:cxn modelId="{B275473E-1F63-4483-AAF7-AD1379955494}" type="presParOf" srcId="{9906DFC3-70C1-4D83-9BEE-AF4293313E4F}" destId="{0CAB1DD6-D53D-4B18-A4BB-059815C613ED}" srcOrd="1" destOrd="0" presId="urn:microsoft.com/office/officeart/2005/8/layout/StepDownProcess"/>
    <dgm:cxn modelId="{AE4E5E77-BC63-40F3-8484-6FB860549535}" type="presParOf" srcId="{9906DFC3-70C1-4D83-9BEE-AF4293313E4F}" destId="{1924998A-8AF7-4DA8-8C72-14DF8E8EEE2C}" srcOrd="2" destOrd="0" presId="urn:microsoft.com/office/officeart/2005/8/layout/StepDownProcess"/>
    <dgm:cxn modelId="{098593DA-945D-4503-9489-FA51A1ACBB4B}" type="presParOf" srcId="{1924998A-8AF7-4DA8-8C72-14DF8E8EEE2C}" destId="{B19F56C1-C578-4631-B112-7A025ADA8028}" srcOrd="0" destOrd="0" presId="urn:microsoft.com/office/officeart/2005/8/layout/StepDownProcess"/>
    <dgm:cxn modelId="{B02DEAEE-033B-4B24-A129-A7172FD8EC45}" type="presParOf" srcId="{1924998A-8AF7-4DA8-8C72-14DF8E8EEE2C}" destId="{AA69BD5E-B54F-4A51-B727-D7BAD26459D0}" srcOrd="1" destOrd="0" presId="urn:microsoft.com/office/officeart/2005/8/layout/StepDownProcess"/>
    <dgm:cxn modelId="{870B8523-9244-4E2E-B2E9-917E04F8420A}" type="presParOf" srcId="{1924998A-8AF7-4DA8-8C72-14DF8E8EEE2C}" destId="{433D0811-184A-460C-83B4-96B62E128CAB}" srcOrd="2" destOrd="0" presId="urn:microsoft.com/office/officeart/2005/8/layout/StepDownProcess"/>
    <dgm:cxn modelId="{2CC305DC-D603-40AA-9158-A93CD1E2FD48}" type="presParOf" srcId="{9906DFC3-70C1-4D83-9BEE-AF4293313E4F}" destId="{7935A2B1-ED8C-4D32-B18D-93EF10B38E1D}" srcOrd="3" destOrd="0" presId="urn:microsoft.com/office/officeart/2005/8/layout/StepDownProcess"/>
    <dgm:cxn modelId="{A063EFA7-8D53-4272-B16D-9201197ECDE3}" type="presParOf" srcId="{9906DFC3-70C1-4D83-9BEE-AF4293313E4F}" destId="{859B9A95-9053-455C-99C1-A2AA047AD97C}" srcOrd="4" destOrd="0" presId="urn:microsoft.com/office/officeart/2005/8/layout/StepDownProcess"/>
    <dgm:cxn modelId="{A9E3EE1E-EF51-49CB-9CA1-BA29932B374E}" type="presParOf" srcId="{859B9A95-9053-455C-99C1-A2AA047AD97C}" destId="{8EF39E8A-78E9-4C23-9444-00B5E4418790}" srcOrd="0" destOrd="0" presId="urn:microsoft.com/office/officeart/2005/8/layout/StepDownProcess"/>
    <dgm:cxn modelId="{A83C748B-6338-4D2C-B884-2BF68469B6A3}" type="presParOf" srcId="{859B9A95-9053-455C-99C1-A2AA047AD97C}" destId="{8BC0766B-4EFB-47D3-8A9B-0F778ACD7D1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FF4774-9D70-487D-B55F-38845C327A82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05B279A-0685-40A8-A5C2-4B15995A5CE9}">
      <dgm:prSet phldrT="[Text]"/>
      <dgm:spPr/>
      <dgm:t>
        <a:bodyPr/>
        <a:lstStyle/>
        <a:p>
          <a:r>
            <a:rPr lang="en-US" dirty="0"/>
            <a:t>Introduction</a:t>
          </a:r>
        </a:p>
      </dgm:t>
    </dgm:pt>
    <dgm:pt modelId="{9FABDBEE-376A-47F5-BB58-B5A2CDEC3835}" type="parTrans" cxnId="{1C070588-1BA1-4FAE-A22E-8EF694DD8B08}">
      <dgm:prSet/>
      <dgm:spPr/>
      <dgm:t>
        <a:bodyPr/>
        <a:lstStyle/>
        <a:p>
          <a:endParaRPr lang="en-US"/>
        </a:p>
      </dgm:t>
    </dgm:pt>
    <dgm:pt modelId="{9700A7D2-7961-480F-B268-D459433F140D}" type="sibTrans" cxnId="{1C070588-1BA1-4FAE-A22E-8EF694DD8B08}">
      <dgm:prSet/>
      <dgm:spPr/>
      <dgm:t>
        <a:bodyPr/>
        <a:lstStyle/>
        <a:p>
          <a:endParaRPr lang="en-US"/>
        </a:p>
      </dgm:t>
    </dgm:pt>
    <dgm:pt modelId="{644BBB57-4E85-4C3F-9681-C5C1C2D308B8}">
      <dgm:prSet phldrT="[Text]"/>
      <dgm:spPr/>
      <dgm:t>
        <a:bodyPr/>
        <a:lstStyle/>
        <a:p>
          <a:endParaRPr lang="en-US" dirty="0"/>
        </a:p>
      </dgm:t>
    </dgm:pt>
    <dgm:pt modelId="{0B5581C3-BBA3-41A1-AD4C-D410B4703E6D}" type="parTrans" cxnId="{C60AB993-4DA6-4BCC-8317-2E5A4B0BC52B}">
      <dgm:prSet/>
      <dgm:spPr/>
      <dgm:t>
        <a:bodyPr/>
        <a:lstStyle/>
        <a:p>
          <a:endParaRPr lang="en-US"/>
        </a:p>
      </dgm:t>
    </dgm:pt>
    <dgm:pt modelId="{5F94E7F7-9891-4394-982A-16C166CE7EF9}" type="sibTrans" cxnId="{C60AB993-4DA6-4BCC-8317-2E5A4B0BC52B}">
      <dgm:prSet/>
      <dgm:spPr/>
      <dgm:t>
        <a:bodyPr/>
        <a:lstStyle/>
        <a:p>
          <a:endParaRPr lang="en-US"/>
        </a:p>
      </dgm:t>
    </dgm:pt>
    <dgm:pt modelId="{9E9E8F79-222F-4A9F-A716-791626AEA1CA}">
      <dgm:prSet phldrT="[Text]"/>
      <dgm:spPr/>
      <dgm:t>
        <a:bodyPr/>
        <a:lstStyle/>
        <a:p>
          <a:r>
            <a:rPr lang="en-US" dirty="0"/>
            <a:t>Objectives</a:t>
          </a:r>
        </a:p>
      </dgm:t>
    </dgm:pt>
    <dgm:pt modelId="{CC5AC3D8-CD33-4B54-B5C0-BAA9D27D4906}" type="parTrans" cxnId="{60828BD8-85E2-4250-BA73-EF52E3BB19B9}">
      <dgm:prSet/>
      <dgm:spPr/>
      <dgm:t>
        <a:bodyPr/>
        <a:lstStyle/>
        <a:p>
          <a:endParaRPr lang="en-US"/>
        </a:p>
      </dgm:t>
    </dgm:pt>
    <dgm:pt modelId="{E7EEDD7A-B18E-49ED-857F-ACB4E2BFA994}" type="sibTrans" cxnId="{60828BD8-85E2-4250-BA73-EF52E3BB19B9}">
      <dgm:prSet/>
      <dgm:spPr/>
      <dgm:t>
        <a:bodyPr/>
        <a:lstStyle/>
        <a:p>
          <a:endParaRPr lang="en-US"/>
        </a:p>
      </dgm:t>
    </dgm:pt>
    <dgm:pt modelId="{2CE67357-D311-45C1-BDCE-3F8FEDF57EC6}">
      <dgm:prSet phldrT="[Text]"/>
      <dgm:spPr/>
      <dgm:t>
        <a:bodyPr/>
        <a:lstStyle/>
        <a:p>
          <a:endParaRPr lang="en-US" dirty="0"/>
        </a:p>
      </dgm:t>
    </dgm:pt>
    <dgm:pt modelId="{A763D41B-6A31-43F1-97C8-7AE3175C43E1}" type="parTrans" cxnId="{FAFDEA9B-D349-406A-95BB-D052DE1C51A5}">
      <dgm:prSet/>
      <dgm:spPr/>
      <dgm:t>
        <a:bodyPr/>
        <a:lstStyle/>
        <a:p>
          <a:endParaRPr lang="en-US"/>
        </a:p>
      </dgm:t>
    </dgm:pt>
    <dgm:pt modelId="{B4A0F0FF-310C-40F6-88D9-7E6EF17FF451}" type="sibTrans" cxnId="{FAFDEA9B-D349-406A-95BB-D052DE1C51A5}">
      <dgm:prSet/>
      <dgm:spPr/>
      <dgm:t>
        <a:bodyPr/>
        <a:lstStyle/>
        <a:p>
          <a:endParaRPr lang="en-US"/>
        </a:p>
      </dgm:t>
    </dgm:pt>
    <dgm:pt modelId="{EE79A002-27A6-4456-B811-06AC23FEF07D}">
      <dgm:prSet phldrT="[Text]"/>
      <dgm:spPr/>
      <dgm:t>
        <a:bodyPr/>
        <a:lstStyle/>
        <a:p>
          <a:r>
            <a:rPr lang="en-US" dirty="0"/>
            <a:t>Methods</a:t>
          </a:r>
        </a:p>
      </dgm:t>
    </dgm:pt>
    <dgm:pt modelId="{BCFF7D4D-E4BD-45B6-9A52-00DDC1F616AF}" type="parTrans" cxnId="{A113F0B8-5E98-407D-A09A-2CDC0EFDB8B3}">
      <dgm:prSet/>
      <dgm:spPr/>
      <dgm:t>
        <a:bodyPr/>
        <a:lstStyle/>
        <a:p>
          <a:endParaRPr lang="en-US"/>
        </a:p>
      </dgm:t>
    </dgm:pt>
    <dgm:pt modelId="{0DBD37B4-ECB2-42E0-A285-6B9BB23DB814}" type="sibTrans" cxnId="{A113F0B8-5E98-407D-A09A-2CDC0EFDB8B3}">
      <dgm:prSet/>
      <dgm:spPr/>
      <dgm:t>
        <a:bodyPr/>
        <a:lstStyle/>
        <a:p>
          <a:endParaRPr lang="en-US"/>
        </a:p>
      </dgm:t>
    </dgm:pt>
    <dgm:pt modelId="{3E8F36AA-92A6-4BE3-87A6-A43747E6DA85}">
      <dgm:prSet phldrT="[Text]"/>
      <dgm:spPr/>
      <dgm:t>
        <a:bodyPr/>
        <a:lstStyle/>
        <a:p>
          <a:r>
            <a:rPr lang="en-US" dirty="0"/>
            <a:t>Materials and Methods</a:t>
          </a:r>
        </a:p>
      </dgm:t>
    </dgm:pt>
    <dgm:pt modelId="{B6DDB6EC-ECE2-442D-8FF8-D62C296F6E8C}" type="parTrans" cxnId="{5851C60C-B9C3-4A17-B753-0054B99BB05C}">
      <dgm:prSet/>
      <dgm:spPr/>
      <dgm:t>
        <a:bodyPr/>
        <a:lstStyle/>
        <a:p>
          <a:endParaRPr lang="en-US"/>
        </a:p>
      </dgm:t>
    </dgm:pt>
    <dgm:pt modelId="{3F6AAE5D-009B-44A5-8BEF-AFFD52FCCC82}" type="sibTrans" cxnId="{5851C60C-B9C3-4A17-B753-0054B99BB05C}">
      <dgm:prSet/>
      <dgm:spPr/>
      <dgm:t>
        <a:bodyPr/>
        <a:lstStyle/>
        <a:p>
          <a:endParaRPr lang="en-US"/>
        </a:p>
      </dgm:t>
    </dgm:pt>
    <dgm:pt modelId="{9906DFC3-70C1-4D83-9BEE-AF4293313E4F}" type="pres">
      <dgm:prSet presAssocID="{B2FF4774-9D70-487D-B55F-38845C327A82}" presName="rootnode" presStyleCnt="0">
        <dgm:presLayoutVars>
          <dgm:chMax/>
          <dgm:chPref/>
          <dgm:dir/>
          <dgm:animLvl val="lvl"/>
        </dgm:presLayoutVars>
      </dgm:prSet>
      <dgm:spPr/>
    </dgm:pt>
    <dgm:pt modelId="{BE6D4400-93AF-441A-B284-A6B5BDE53902}" type="pres">
      <dgm:prSet presAssocID="{C05B279A-0685-40A8-A5C2-4B15995A5CE9}" presName="composite" presStyleCnt="0"/>
      <dgm:spPr/>
    </dgm:pt>
    <dgm:pt modelId="{4C612B13-4FF2-4595-9F81-F59C89375531}" type="pres">
      <dgm:prSet presAssocID="{C05B279A-0685-40A8-A5C2-4B15995A5CE9}" presName="bentUpArrow1" presStyleLbl="alignImgPlace1" presStyleIdx="0" presStyleCnt="2"/>
      <dgm:spPr/>
    </dgm:pt>
    <dgm:pt modelId="{F7A4201C-7F1B-46F0-A188-494E0D5A5667}" type="pres">
      <dgm:prSet presAssocID="{C05B279A-0685-40A8-A5C2-4B15995A5CE9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F80932E2-F2B2-4FBE-9DDB-0883F40551B5}" type="pres">
      <dgm:prSet presAssocID="{C05B279A-0685-40A8-A5C2-4B15995A5CE9}" presName="ChildText" presStyleLbl="revTx" presStyleIdx="0" presStyleCnt="3" custScaleX="366272" custLinFactX="70483" custLinFactNeighborX="100000" custLinFactNeighborY="4705">
        <dgm:presLayoutVars>
          <dgm:chMax val="0"/>
          <dgm:chPref val="0"/>
          <dgm:bulletEnabled val="1"/>
        </dgm:presLayoutVars>
      </dgm:prSet>
      <dgm:spPr/>
    </dgm:pt>
    <dgm:pt modelId="{0CAB1DD6-D53D-4B18-A4BB-059815C613ED}" type="pres">
      <dgm:prSet presAssocID="{9700A7D2-7961-480F-B268-D459433F140D}" presName="sibTrans" presStyleCnt="0"/>
      <dgm:spPr/>
    </dgm:pt>
    <dgm:pt modelId="{1924998A-8AF7-4DA8-8C72-14DF8E8EEE2C}" type="pres">
      <dgm:prSet presAssocID="{9E9E8F79-222F-4A9F-A716-791626AEA1CA}" presName="composite" presStyleCnt="0"/>
      <dgm:spPr/>
    </dgm:pt>
    <dgm:pt modelId="{B19F56C1-C578-4631-B112-7A025ADA8028}" type="pres">
      <dgm:prSet presAssocID="{9E9E8F79-222F-4A9F-A716-791626AEA1CA}" presName="bentUpArrow1" presStyleLbl="alignImgPlace1" presStyleIdx="1" presStyleCnt="2"/>
      <dgm:spPr/>
    </dgm:pt>
    <dgm:pt modelId="{AA69BD5E-B54F-4A51-B727-D7BAD26459D0}" type="pres">
      <dgm:prSet presAssocID="{9E9E8F79-222F-4A9F-A716-791626AEA1CA}" presName="ParentText" presStyleLbl="node1" presStyleIdx="1" presStyleCnt="3" custLinFactNeighborX="2100" custLinFactNeighborY="-3001">
        <dgm:presLayoutVars>
          <dgm:chMax val="1"/>
          <dgm:chPref val="1"/>
          <dgm:bulletEnabled val="1"/>
        </dgm:presLayoutVars>
      </dgm:prSet>
      <dgm:spPr/>
    </dgm:pt>
    <dgm:pt modelId="{433D0811-184A-460C-83B4-96B62E128CAB}" type="pres">
      <dgm:prSet presAssocID="{9E9E8F79-222F-4A9F-A716-791626AEA1CA}" presName="ChildText" presStyleLbl="revTx" presStyleIdx="1" presStyleCnt="3" custScaleX="225607" custLinFactNeighborX="85455" custLinFactNeighborY="63">
        <dgm:presLayoutVars>
          <dgm:chMax val="0"/>
          <dgm:chPref val="0"/>
          <dgm:bulletEnabled val="1"/>
        </dgm:presLayoutVars>
      </dgm:prSet>
      <dgm:spPr/>
    </dgm:pt>
    <dgm:pt modelId="{7935A2B1-ED8C-4D32-B18D-93EF10B38E1D}" type="pres">
      <dgm:prSet presAssocID="{E7EEDD7A-B18E-49ED-857F-ACB4E2BFA994}" presName="sibTrans" presStyleCnt="0"/>
      <dgm:spPr/>
    </dgm:pt>
    <dgm:pt modelId="{859B9A95-9053-455C-99C1-A2AA047AD97C}" type="pres">
      <dgm:prSet presAssocID="{EE79A002-27A6-4456-B811-06AC23FEF07D}" presName="composite" presStyleCnt="0"/>
      <dgm:spPr/>
    </dgm:pt>
    <dgm:pt modelId="{8EF39E8A-78E9-4C23-9444-00B5E4418790}" type="pres">
      <dgm:prSet presAssocID="{EE79A002-27A6-4456-B811-06AC23FEF07D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8BC0766B-4EFB-47D3-8A9B-0F778ACD7D1B}" type="pres">
      <dgm:prSet presAssocID="{EE79A002-27A6-4456-B811-06AC23FEF07D}" presName="FinalChildText" presStyleLbl="revTx" presStyleIdx="2" presStyleCnt="3" custScaleX="219969" custLinFactX="-37868" custLinFactY="12788" custLinFactNeighborX="-100000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5851C60C-B9C3-4A17-B753-0054B99BB05C}" srcId="{EE79A002-27A6-4456-B811-06AC23FEF07D}" destId="{3E8F36AA-92A6-4BE3-87A6-A43747E6DA85}" srcOrd="0" destOrd="0" parTransId="{B6DDB6EC-ECE2-442D-8FF8-D62C296F6E8C}" sibTransId="{3F6AAE5D-009B-44A5-8BEF-AFFD52FCCC82}"/>
    <dgm:cxn modelId="{26FB4011-92C0-4DBA-A3F8-91DB31F77389}" type="presOf" srcId="{2CE67357-D311-45C1-BDCE-3F8FEDF57EC6}" destId="{433D0811-184A-460C-83B4-96B62E128CAB}" srcOrd="0" destOrd="0" presId="urn:microsoft.com/office/officeart/2005/8/layout/StepDownProcess"/>
    <dgm:cxn modelId="{7726B52A-BA2C-4BAF-835B-87CB9CF3E9CF}" type="presOf" srcId="{9E9E8F79-222F-4A9F-A716-791626AEA1CA}" destId="{AA69BD5E-B54F-4A51-B727-D7BAD26459D0}" srcOrd="0" destOrd="0" presId="urn:microsoft.com/office/officeart/2005/8/layout/StepDownProcess"/>
    <dgm:cxn modelId="{ED34AA4D-5592-4122-BDDB-B5E4149D5EBF}" type="presOf" srcId="{EE79A002-27A6-4456-B811-06AC23FEF07D}" destId="{8EF39E8A-78E9-4C23-9444-00B5E4418790}" srcOrd="0" destOrd="0" presId="urn:microsoft.com/office/officeart/2005/8/layout/StepDownProcess"/>
    <dgm:cxn modelId="{87393472-92F9-4512-B0F5-F5775FAC36F3}" type="presOf" srcId="{644BBB57-4E85-4C3F-9681-C5C1C2D308B8}" destId="{F80932E2-F2B2-4FBE-9DDB-0883F40551B5}" srcOrd="0" destOrd="0" presId="urn:microsoft.com/office/officeart/2005/8/layout/StepDownProcess"/>
    <dgm:cxn modelId="{6C9C3D86-ABBE-4F7F-9601-845FC78720E6}" type="presOf" srcId="{3E8F36AA-92A6-4BE3-87A6-A43747E6DA85}" destId="{8BC0766B-4EFB-47D3-8A9B-0F778ACD7D1B}" srcOrd="0" destOrd="0" presId="urn:microsoft.com/office/officeart/2005/8/layout/StepDownProcess"/>
    <dgm:cxn modelId="{1C070588-1BA1-4FAE-A22E-8EF694DD8B08}" srcId="{B2FF4774-9D70-487D-B55F-38845C327A82}" destId="{C05B279A-0685-40A8-A5C2-4B15995A5CE9}" srcOrd="0" destOrd="0" parTransId="{9FABDBEE-376A-47F5-BB58-B5A2CDEC3835}" sibTransId="{9700A7D2-7961-480F-B268-D459433F140D}"/>
    <dgm:cxn modelId="{C60AB993-4DA6-4BCC-8317-2E5A4B0BC52B}" srcId="{C05B279A-0685-40A8-A5C2-4B15995A5CE9}" destId="{644BBB57-4E85-4C3F-9681-C5C1C2D308B8}" srcOrd="0" destOrd="0" parTransId="{0B5581C3-BBA3-41A1-AD4C-D410B4703E6D}" sibTransId="{5F94E7F7-9891-4394-982A-16C166CE7EF9}"/>
    <dgm:cxn modelId="{FAFDEA9B-D349-406A-95BB-D052DE1C51A5}" srcId="{9E9E8F79-222F-4A9F-A716-791626AEA1CA}" destId="{2CE67357-D311-45C1-BDCE-3F8FEDF57EC6}" srcOrd="0" destOrd="0" parTransId="{A763D41B-6A31-43F1-97C8-7AE3175C43E1}" sibTransId="{B4A0F0FF-310C-40F6-88D9-7E6EF17FF451}"/>
    <dgm:cxn modelId="{27D426A0-89F7-425C-A72C-134B6DE665D0}" type="presOf" srcId="{B2FF4774-9D70-487D-B55F-38845C327A82}" destId="{9906DFC3-70C1-4D83-9BEE-AF4293313E4F}" srcOrd="0" destOrd="0" presId="urn:microsoft.com/office/officeart/2005/8/layout/StepDownProcess"/>
    <dgm:cxn modelId="{C10EBCA4-77D4-450A-93B1-94986243AB3F}" type="presOf" srcId="{C05B279A-0685-40A8-A5C2-4B15995A5CE9}" destId="{F7A4201C-7F1B-46F0-A188-494E0D5A5667}" srcOrd="0" destOrd="0" presId="urn:microsoft.com/office/officeart/2005/8/layout/StepDownProcess"/>
    <dgm:cxn modelId="{A113F0B8-5E98-407D-A09A-2CDC0EFDB8B3}" srcId="{B2FF4774-9D70-487D-B55F-38845C327A82}" destId="{EE79A002-27A6-4456-B811-06AC23FEF07D}" srcOrd="2" destOrd="0" parTransId="{BCFF7D4D-E4BD-45B6-9A52-00DDC1F616AF}" sibTransId="{0DBD37B4-ECB2-42E0-A285-6B9BB23DB814}"/>
    <dgm:cxn modelId="{60828BD8-85E2-4250-BA73-EF52E3BB19B9}" srcId="{B2FF4774-9D70-487D-B55F-38845C327A82}" destId="{9E9E8F79-222F-4A9F-A716-791626AEA1CA}" srcOrd="1" destOrd="0" parTransId="{CC5AC3D8-CD33-4B54-B5C0-BAA9D27D4906}" sibTransId="{E7EEDD7A-B18E-49ED-857F-ACB4E2BFA994}"/>
    <dgm:cxn modelId="{7756B903-8831-4FC6-935F-221AB70F468F}" type="presParOf" srcId="{9906DFC3-70C1-4D83-9BEE-AF4293313E4F}" destId="{BE6D4400-93AF-441A-B284-A6B5BDE53902}" srcOrd="0" destOrd="0" presId="urn:microsoft.com/office/officeart/2005/8/layout/StepDownProcess"/>
    <dgm:cxn modelId="{8F0A61A5-A3AC-4F0B-AC45-C84B50524CA5}" type="presParOf" srcId="{BE6D4400-93AF-441A-B284-A6B5BDE53902}" destId="{4C612B13-4FF2-4595-9F81-F59C89375531}" srcOrd="0" destOrd="0" presId="urn:microsoft.com/office/officeart/2005/8/layout/StepDownProcess"/>
    <dgm:cxn modelId="{9934B0C6-142F-455C-8BC7-8FBCAF476034}" type="presParOf" srcId="{BE6D4400-93AF-441A-B284-A6B5BDE53902}" destId="{F7A4201C-7F1B-46F0-A188-494E0D5A5667}" srcOrd="1" destOrd="0" presId="urn:microsoft.com/office/officeart/2005/8/layout/StepDownProcess"/>
    <dgm:cxn modelId="{EDEEEBF3-B382-48B0-8193-64D99D53E2E7}" type="presParOf" srcId="{BE6D4400-93AF-441A-B284-A6B5BDE53902}" destId="{F80932E2-F2B2-4FBE-9DDB-0883F40551B5}" srcOrd="2" destOrd="0" presId="urn:microsoft.com/office/officeart/2005/8/layout/StepDownProcess"/>
    <dgm:cxn modelId="{B275473E-1F63-4483-AAF7-AD1379955494}" type="presParOf" srcId="{9906DFC3-70C1-4D83-9BEE-AF4293313E4F}" destId="{0CAB1DD6-D53D-4B18-A4BB-059815C613ED}" srcOrd="1" destOrd="0" presId="urn:microsoft.com/office/officeart/2005/8/layout/StepDownProcess"/>
    <dgm:cxn modelId="{AE4E5E77-BC63-40F3-8484-6FB860549535}" type="presParOf" srcId="{9906DFC3-70C1-4D83-9BEE-AF4293313E4F}" destId="{1924998A-8AF7-4DA8-8C72-14DF8E8EEE2C}" srcOrd="2" destOrd="0" presId="urn:microsoft.com/office/officeart/2005/8/layout/StepDownProcess"/>
    <dgm:cxn modelId="{098593DA-945D-4503-9489-FA51A1ACBB4B}" type="presParOf" srcId="{1924998A-8AF7-4DA8-8C72-14DF8E8EEE2C}" destId="{B19F56C1-C578-4631-B112-7A025ADA8028}" srcOrd="0" destOrd="0" presId="urn:microsoft.com/office/officeart/2005/8/layout/StepDownProcess"/>
    <dgm:cxn modelId="{B02DEAEE-033B-4B24-A129-A7172FD8EC45}" type="presParOf" srcId="{1924998A-8AF7-4DA8-8C72-14DF8E8EEE2C}" destId="{AA69BD5E-B54F-4A51-B727-D7BAD26459D0}" srcOrd="1" destOrd="0" presId="urn:microsoft.com/office/officeart/2005/8/layout/StepDownProcess"/>
    <dgm:cxn modelId="{870B8523-9244-4E2E-B2E9-917E04F8420A}" type="presParOf" srcId="{1924998A-8AF7-4DA8-8C72-14DF8E8EEE2C}" destId="{433D0811-184A-460C-83B4-96B62E128CAB}" srcOrd="2" destOrd="0" presId="urn:microsoft.com/office/officeart/2005/8/layout/StepDownProcess"/>
    <dgm:cxn modelId="{2CC305DC-D603-40AA-9158-A93CD1E2FD48}" type="presParOf" srcId="{9906DFC3-70C1-4D83-9BEE-AF4293313E4F}" destId="{7935A2B1-ED8C-4D32-B18D-93EF10B38E1D}" srcOrd="3" destOrd="0" presId="urn:microsoft.com/office/officeart/2005/8/layout/StepDownProcess"/>
    <dgm:cxn modelId="{A063EFA7-8D53-4272-B16D-9201197ECDE3}" type="presParOf" srcId="{9906DFC3-70C1-4D83-9BEE-AF4293313E4F}" destId="{859B9A95-9053-455C-99C1-A2AA047AD97C}" srcOrd="4" destOrd="0" presId="urn:microsoft.com/office/officeart/2005/8/layout/StepDownProcess"/>
    <dgm:cxn modelId="{A9E3EE1E-EF51-49CB-9CA1-BA29932B374E}" type="presParOf" srcId="{859B9A95-9053-455C-99C1-A2AA047AD97C}" destId="{8EF39E8A-78E9-4C23-9444-00B5E4418790}" srcOrd="0" destOrd="0" presId="urn:microsoft.com/office/officeart/2005/8/layout/StepDownProcess"/>
    <dgm:cxn modelId="{A83C748B-6338-4D2C-B884-2BF68469B6A3}" type="presParOf" srcId="{859B9A95-9053-455C-99C1-A2AA047AD97C}" destId="{8BC0766B-4EFB-47D3-8A9B-0F778ACD7D1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D621C1-0403-4F93-BB6A-71D7A1DB335B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710E3FAB-CF73-4275-BF6F-3DF5DDEDE57A}">
      <dgm:prSet phldrT="[Text]"/>
      <dgm:spPr/>
      <dgm:t>
        <a:bodyPr/>
        <a:lstStyle/>
        <a:p>
          <a:r>
            <a:rPr lang="en-US" dirty="0"/>
            <a:t>Manuscript Write up &amp; Submission</a:t>
          </a:r>
        </a:p>
        <a:p>
          <a:r>
            <a:rPr lang="en-US" dirty="0"/>
            <a:t>January 2019</a:t>
          </a:r>
        </a:p>
      </dgm:t>
    </dgm:pt>
    <dgm:pt modelId="{8A19FB06-5B48-4912-9591-ABB4EAAB61C9}" type="parTrans" cxnId="{203B0BDE-DE8E-492D-9FF9-69DD65C557D9}">
      <dgm:prSet/>
      <dgm:spPr/>
      <dgm:t>
        <a:bodyPr/>
        <a:lstStyle/>
        <a:p>
          <a:endParaRPr lang="en-US"/>
        </a:p>
      </dgm:t>
    </dgm:pt>
    <dgm:pt modelId="{63A91739-0DEE-49B8-845D-932B91E6684C}" type="sibTrans" cxnId="{203B0BDE-DE8E-492D-9FF9-69DD65C557D9}">
      <dgm:prSet/>
      <dgm:spPr/>
      <dgm:t>
        <a:bodyPr/>
        <a:lstStyle/>
        <a:p>
          <a:endParaRPr lang="en-US"/>
        </a:p>
      </dgm:t>
    </dgm:pt>
    <dgm:pt modelId="{75326279-B338-4868-AF93-46548145D461}">
      <dgm:prSet phldrT="[Text]"/>
      <dgm:spPr/>
      <dgm:t>
        <a:bodyPr/>
        <a:lstStyle/>
        <a:p>
          <a:r>
            <a:rPr lang="en-US" dirty="0"/>
            <a:t>Ethics Approval </a:t>
          </a:r>
        </a:p>
        <a:p>
          <a:r>
            <a:rPr lang="en-US" dirty="0"/>
            <a:t>April 2019</a:t>
          </a:r>
        </a:p>
      </dgm:t>
    </dgm:pt>
    <dgm:pt modelId="{9E5B7FBA-DE30-43B3-9AA6-BF329EFF1596}" type="parTrans" cxnId="{9A6CE48C-53BA-4890-A1F6-A86E0C069513}">
      <dgm:prSet/>
      <dgm:spPr/>
      <dgm:t>
        <a:bodyPr/>
        <a:lstStyle/>
        <a:p>
          <a:endParaRPr lang="en-US"/>
        </a:p>
      </dgm:t>
    </dgm:pt>
    <dgm:pt modelId="{1CB3590D-5791-4F0B-BAB6-5BFD0D05E293}" type="sibTrans" cxnId="{9A6CE48C-53BA-4890-A1F6-A86E0C069513}">
      <dgm:prSet/>
      <dgm:spPr/>
      <dgm:t>
        <a:bodyPr/>
        <a:lstStyle/>
        <a:p>
          <a:endParaRPr lang="en-US"/>
        </a:p>
      </dgm:t>
    </dgm:pt>
    <dgm:pt modelId="{1FB77E81-D88F-4367-B76E-636E7A6A0CC2}">
      <dgm:prSet phldrT="[Text]"/>
      <dgm:spPr/>
      <dgm:t>
        <a:bodyPr/>
        <a:lstStyle/>
        <a:p>
          <a:r>
            <a:rPr lang="en-US" dirty="0"/>
            <a:t>Data Collection</a:t>
          </a:r>
        </a:p>
        <a:p>
          <a:r>
            <a:rPr lang="en-US" dirty="0"/>
            <a:t>June 2019 to March 2020</a:t>
          </a:r>
        </a:p>
      </dgm:t>
    </dgm:pt>
    <dgm:pt modelId="{E6AEEE03-B858-4734-AFDD-EF98313017E9}" type="parTrans" cxnId="{6120408D-0421-4758-B884-E51F7BA35AAE}">
      <dgm:prSet/>
      <dgm:spPr/>
      <dgm:t>
        <a:bodyPr/>
        <a:lstStyle/>
        <a:p>
          <a:endParaRPr lang="en-US"/>
        </a:p>
      </dgm:t>
    </dgm:pt>
    <dgm:pt modelId="{FC5354DE-AA10-4C83-BC69-C49B1DEB5EFC}" type="sibTrans" cxnId="{6120408D-0421-4758-B884-E51F7BA35AAE}">
      <dgm:prSet/>
      <dgm:spPr/>
      <dgm:t>
        <a:bodyPr/>
        <a:lstStyle/>
        <a:p>
          <a:endParaRPr lang="en-US"/>
        </a:p>
      </dgm:t>
    </dgm:pt>
    <dgm:pt modelId="{EB4D221D-DBB4-49E4-BD01-60F76FE3FC9D}">
      <dgm:prSet/>
      <dgm:spPr/>
      <dgm:t>
        <a:bodyPr/>
        <a:lstStyle/>
        <a:p>
          <a:r>
            <a:rPr lang="en-US" dirty="0"/>
            <a:t>Data Analysis &amp; Manuscript Write up</a:t>
          </a:r>
        </a:p>
        <a:p>
          <a:r>
            <a:rPr lang="en-US" dirty="0"/>
            <a:t>April 2020 to October 2021</a:t>
          </a:r>
        </a:p>
      </dgm:t>
    </dgm:pt>
    <dgm:pt modelId="{5605E24C-034E-457C-8E71-679EDD022F7B}" type="parTrans" cxnId="{E947A268-5795-442A-8FC5-E4CB46BFDCAE}">
      <dgm:prSet/>
      <dgm:spPr/>
      <dgm:t>
        <a:bodyPr/>
        <a:lstStyle/>
        <a:p>
          <a:endParaRPr lang="en-US"/>
        </a:p>
      </dgm:t>
    </dgm:pt>
    <dgm:pt modelId="{B04D76AC-08E9-4073-994B-55040BB91103}" type="sibTrans" cxnId="{E947A268-5795-442A-8FC5-E4CB46BFDCAE}">
      <dgm:prSet/>
      <dgm:spPr/>
      <dgm:t>
        <a:bodyPr/>
        <a:lstStyle/>
        <a:p>
          <a:endParaRPr lang="en-US"/>
        </a:p>
      </dgm:t>
    </dgm:pt>
    <dgm:pt modelId="{7FED10E2-6D14-407A-9A4D-D76B304837B9}">
      <dgm:prSet/>
      <dgm:spPr/>
      <dgm:t>
        <a:bodyPr/>
        <a:lstStyle/>
        <a:p>
          <a:r>
            <a:rPr lang="en-US" dirty="0"/>
            <a:t>Manuscript Submission </a:t>
          </a:r>
        </a:p>
        <a:p>
          <a:r>
            <a:rPr lang="en-US" dirty="0"/>
            <a:t>November 2021 (Internal Review)</a:t>
          </a:r>
        </a:p>
        <a:p>
          <a:r>
            <a:rPr lang="en-US" dirty="0"/>
            <a:t>January 2022 (Journal)</a:t>
          </a:r>
        </a:p>
        <a:p>
          <a:endParaRPr lang="en-US" dirty="0"/>
        </a:p>
      </dgm:t>
    </dgm:pt>
    <dgm:pt modelId="{746AD3FE-3C50-4611-8C24-EBD43757EAA4}" type="parTrans" cxnId="{47662A5A-BD08-46F3-B610-B6166D48EE67}">
      <dgm:prSet/>
      <dgm:spPr/>
      <dgm:t>
        <a:bodyPr/>
        <a:lstStyle/>
        <a:p>
          <a:endParaRPr lang="en-US"/>
        </a:p>
      </dgm:t>
    </dgm:pt>
    <dgm:pt modelId="{D47211DD-F06D-4BF0-982F-FFC1C5A16F83}" type="sibTrans" cxnId="{47662A5A-BD08-46F3-B610-B6166D48EE67}">
      <dgm:prSet/>
      <dgm:spPr/>
      <dgm:t>
        <a:bodyPr/>
        <a:lstStyle/>
        <a:p>
          <a:endParaRPr lang="en-US"/>
        </a:p>
      </dgm:t>
    </dgm:pt>
    <dgm:pt modelId="{6C17F36E-B937-477B-AF73-92D294126AD0}">
      <dgm:prSet/>
      <dgm:spPr/>
      <dgm:t>
        <a:bodyPr/>
        <a:lstStyle/>
        <a:p>
          <a:r>
            <a:rPr lang="en-US" dirty="0"/>
            <a:t>Acceptance for Publication </a:t>
          </a:r>
        </a:p>
        <a:p>
          <a:r>
            <a:rPr lang="en-US" dirty="0"/>
            <a:t>March 2022</a:t>
          </a:r>
        </a:p>
      </dgm:t>
    </dgm:pt>
    <dgm:pt modelId="{7CB23144-E7CD-4C8A-8D9E-30E33F7673FC}" type="parTrans" cxnId="{78C1F57E-5404-49E9-A899-ACC97515316B}">
      <dgm:prSet/>
      <dgm:spPr/>
      <dgm:t>
        <a:bodyPr/>
        <a:lstStyle/>
        <a:p>
          <a:endParaRPr lang="en-US"/>
        </a:p>
      </dgm:t>
    </dgm:pt>
    <dgm:pt modelId="{8483F217-1302-4744-9C5A-0B429E1CC056}" type="sibTrans" cxnId="{78C1F57E-5404-49E9-A899-ACC97515316B}">
      <dgm:prSet/>
      <dgm:spPr/>
      <dgm:t>
        <a:bodyPr/>
        <a:lstStyle/>
        <a:p>
          <a:endParaRPr lang="en-US"/>
        </a:p>
      </dgm:t>
    </dgm:pt>
    <dgm:pt modelId="{80037792-FCF1-4281-961F-AE03FF5B0CF7}" type="pres">
      <dgm:prSet presAssocID="{14D621C1-0403-4F93-BB6A-71D7A1DB335B}" presName="Name0" presStyleCnt="0">
        <dgm:presLayoutVars>
          <dgm:dir/>
          <dgm:resizeHandles val="exact"/>
        </dgm:presLayoutVars>
      </dgm:prSet>
      <dgm:spPr/>
    </dgm:pt>
    <dgm:pt modelId="{3414305B-0917-491B-97AC-C503DB53B8F9}" type="pres">
      <dgm:prSet presAssocID="{710E3FAB-CF73-4275-BF6F-3DF5DDEDE57A}" presName="node" presStyleLbl="node1" presStyleIdx="0" presStyleCnt="6">
        <dgm:presLayoutVars>
          <dgm:bulletEnabled val="1"/>
        </dgm:presLayoutVars>
      </dgm:prSet>
      <dgm:spPr/>
    </dgm:pt>
    <dgm:pt modelId="{4A75BC5C-64AE-4FE9-B8E4-06D8CBF274F6}" type="pres">
      <dgm:prSet presAssocID="{63A91739-0DEE-49B8-845D-932B91E6684C}" presName="sibTrans" presStyleLbl="sibTrans2D1" presStyleIdx="0" presStyleCnt="5"/>
      <dgm:spPr/>
    </dgm:pt>
    <dgm:pt modelId="{0E5F7F9F-DC26-4FFD-A96C-E81BD8A87CC0}" type="pres">
      <dgm:prSet presAssocID="{63A91739-0DEE-49B8-845D-932B91E6684C}" presName="connectorText" presStyleLbl="sibTrans2D1" presStyleIdx="0" presStyleCnt="5"/>
      <dgm:spPr/>
    </dgm:pt>
    <dgm:pt modelId="{436F4881-20E5-4DE2-8E88-385F1B4A1E8F}" type="pres">
      <dgm:prSet presAssocID="{75326279-B338-4868-AF93-46548145D461}" presName="node" presStyleLbl="node1" presStyleIdx="1" presStyleCnt="6">
        <dgm:presLayoutVars>
          <dgm:bulletEnabled val="1"/>
        </dgm:presLayoutVars>
      </dgm:prSet>
      <dgm:spPr/>
    </dgm:pt>
    <dgm:pt modelId="{031E715B-F8BD-432F-8621-3286C2F57BE0}" type="pres">
      <dgm:prSet presAssocID="{1CB3590D-5791-4F0B-BAB6-5BFD0D05E293}" presName="sibTrans" presStyleLbl="sibTrans2D1" presStyleIdx="1" presStyleCnt="5"/>
      <dgm:spPr/>
    </dgm:pt>
    <dgm:pt modelId="{3CA2AE39-E8DA-401C-B2F7-2F3AE2F0A7A9}" type="pres">
      <dgm:prSet presAssocID="{1CB3590D-5791-4F0B-BAB6-5BFD0D05E293}" presName="connectorText" presStyleLbl="sibTrans2D1" presStyleIdx="1" presStyleCnt="5"/>
      <dgm:spPr/>
    </dgm:pt>
    <dgm:pt modelId="{ED14467E-7E60-4B89-809E-5A4BF0641117}" type="pres">
      <dgm:prSet presAssocID="{1FB77E81-D88F-4367-B76E-636E7A6A0CC2}" presName="node" presStyleLbl="node1" presStyleIdx="2" presStyleCnt="6">
        <dgm:presLayoutVars>
          <dgm:bulletEnabled val="1"/>
        </dgm:presLayoutVars>
      </dgm:prSet>
      <dgm:spPr/>
    </dgm:pt>
    <dgm:pt modelId="{CE8138E0-125A-4FC8-AF29-F8E730924D63}" type="pres">
      <dgm:prSet presAssocID="{FC5354DE-AA10-4C83-BC69-C49B1DEB5EFC}" presName="sibTrans" presStyleLbl="sibTrans2D1" presStyleIdx="2" presStyleCnt="5"/>
      <dgm:spPr/>
    </dgm:pt>
    <dgm:pt modelId="{216A2D32-FBD3-463D-A7AC-D414E8186003}" type="pres">
      <dgm:prSet presAssocID="{FC5354DE-AA10-4C83-BC69-C49B1DEB5EFC}" presName="connectorText" presStyleLbl="sibTrans2D1" presStyleIdx="2" presStyleCnt="5"/>
      <dgm:spPr/>
    </dgm:pt>
    <dgm:pt modelId="{3308E11A-2B76-41D2-BF4F-A34AFD6BCAF0}" type="pres">
      <dgm:prSet presAssocID="{EB4D221D-DBB4-49E4-BD01-60F76FE3FC9D}" presName="node" presStyleLbl="node1" presStyleIdx="3" presStyleCnt="6">
        <dgm:presLayoutVars>
          <dgm:bulletEnabled val="1"/>
        </dgm:presLayoutVars>
      </dgm:prSet>
      <dgm:spPr/>
    </dgm:pt>
    <dgm:pt modelId="{00C04541-F998-409F-824C-1841E46A7E71}" type="pres">
      <dgm:prSet presAssocID="{B04D76AC-08E9-4073-994B-55040BB91103}" presName="sibTrans" presStyleLbl="sibTrans2D1" presStyleIdx="3" presStyleCnt="5"/>
      <dgm:spPr/>
    </dgm:pt>
    <dgm:pt modelId="{F4F17585-E45E-405E-8DEA-295167BE4D23}" type="pres">
      <dgm:prSet presAssocID="{B04D76AC-08E9-4073-994B-55040BB91103}" presName="connectorText" presStyleLbl="sibTrans2D1" presStyleIdx="3" presStyleCnt="5"/>
      <dgm:spPr/>
    </dgm:pt>
    <dgm:pt modelId="{94FD0C7C-4A7F-4528-B1D2-9B75A90D6B7A}" type="pres">
      <dgm:prSet presAssocID="{7FED10E2-6D14-407A-9A4D-D76B304837B9}" presName="node" presStyleLbl="node1" presStyleIdx="4" presStyleCnt="6">
        <dgm:presLayoutVars>
          <dgm:bulletEnabled val="1"/>
        </dgm:presLayoutVars>
      </dgm:prSet>
      <dgm:spPr/>
    </dgm:pt>
    <dgm:pt modelId="{B0CD673C-A3C6-434C-85DE-8EEA515AA3D7}" type="pres">
      <dgm:prSet presAssocID="{D47211DD-F06D-4BF0-982F-FFC1C5A16F83}" presName="sibTrans" presStyleLbl="sibTrans2D1" presStyleIdx="4" presStyleCnt="5"/>
      <dgm:spPr/>
    </dgm:pt>
    <dgm:pt modelId="{25CD0FBA-7A6F-439C-963B-BE99811C3D05}" type="pres">
      <dgm:prSet presAssocID="{D47211DD-F06D-4BF0-982F-FFC1C5A16F83}" presName="connectorText" presStyleLbl="sibTrans2D1" presStyleIdx="4" presStyleCnt="5"/>
      <dgm:spPr/>
    </dgm:pt>
    <dgm:pt modelId="{47013CA4-2C52-4AFA-BF99-14E2A4A55323}" type="pres">
      <dgm:prSet presAssocID="{6C17F36E-B937-477B-AF73-92D294126AD0}" presName="node" presStyleLbl="node1" presStyleIdx="5" presStyleCnt="6">
        <dgm:presLayoutVars>
          <dgm:bulletEnabled val="1"/>
        </dgm:presLayoutVars>
      </dgm:prSet>
      <dgm:spPr/>
    </dgm:pt>
  </dgm:ptLst>
  <dgm:cxnLst>
    <dgm:cxn modelId="{251B0B1B-B878-425E-A21D-51BFE32E5178}" type="presOf" srcId="{63A91739-0DEE-49B8-845D-932B91E6684C}" destId="{4A75BC5C-64AE-4FE9-B8E4-06D8CBF274F6}" srcOrd="0" destOrd="0" presId="urn:microsoft.com/office/officeart/2005/8/layout/process1"/>
    <dgm:cxn modelId="{BE11AF2B-2ACE-4079-B0BE-F6ACFD5CEF05}" type="presOf" srcId="{B04D76AC-08E9-4073-994B-55040BB91103}" destId="{F4F17585-E45E-405E-8DEA-295167BE4D23}" srcOrd="1" destOrd="0" presId="urn:microsoft.com/office/officeart/2005/8/layout/process1"/>
    <dgm:cxn modelId="{7C188844-D496-41E7-9DC4-6606E9882374}" type="presOf" srcId="{FC5354DE-AA10-4C83-BC69-C49B1DEB5EFC}" destId="{216A2D32-FBD3-463D-A7AC-D414E8186003}" srcOrd="1" destOrd="0" presId="urn:microsoft.com/office/officeart/2005/8/layout/process1"/>
    <dgm:cxn modelId="{E947A268-5795-442A-8FC5-E4CB46BFDCAE}" srcId="{14D621C1-0403-4F93-BB6A-71D7A1DB335B}" destId="{EB4D221D-DBB4-49E4-BD01-60F76FE3FC9D}" srcOrd="3" destOrd="0" parTransId="{5605E24C-034E-457C-8E71-679EDD022F7B}" sibTransId="{B04D76AC-08E9-4073-994B-55040BB91103}"/>
    <dgm:cxn modelId="{4BCA196D-884A-449C-BC10-16596BCCEA72}" type="presOf" srcId="{7FED10E2-6D14-407A-9A4D-D76B304837B9}" destId="{94FD0C7C-4A7F-4528-B1D2-9B75A90D6B7A}" srcOrd="0" destOrd="0" presId="urn:microsoft.com/office/officeart/2005/8/layout/process1"/>
    <dgm:cxn modelId="{2622E76E-6E9D-406E-B3BF-E875DA5E75E1}" type="presOf" srcId="{63A91739-0DEE-49B8-845D-932B91E6684C}" destId="{0E5F7F9F-DC26-4FFD-A96C-E81BD8A87CC0}" srcOrd="1" destOrd="0" presId="urn:microsoft.com/office/officeart/2005/8/layout/process1"/>
    <dgm:cxn modelId="{8957054F-6F9E-447B-8B7A-BF113C536206}" type="presOf" srcId="{1FB77E81-D88F-4367-B76E-636E7A6A0CC2}" destId="{ED14467E-7E60-4B89-809E-5A4BF0641117}" srcOrd="0" destOrd="0" presId="urn:microsoft.com/office/officeart/2005/8/layout/process1"/>
    <dgm:cxn modelId="{9BB20870-EA41-463B-B3FE-3510177E3451}" type="presOf" srcId="{710E3FAB-CF73-4275-BF6F-3DF5DDEDE57A}" destId="{3414305B-0917-491B-97AC-C503DB53B8F9}" srcOrd="0" destOrd="0" presId="urn:microsoft.com/office/officeart/2005/8/layout/process1"/>
    <dgm:cxn modelId="{47662A5A-BD08-46F3-B610-B6166D48EE67}" srcId="{14D621C1-0403-4F93-BB6A-71D7A1DB335B}" destId="{7FED10E2-6D14-407A-9A4D-D76B304837B9}" srcOrd="4" destOrd="0" parTransId="{746AD3FE-3C50-4611-8C24-EBD43757EAA4}" sibTransId="{D47211DD-F06D-4BF0-982F-FFC1C5A16F83}"/>
    <dgm:cxn modelId="{78C1F57E-5404-49E9-A899-ACC97515316B}" srcId="{14D621C1-0403-4F93-BB6A-71D7A1DB335B}" destId="{6C17F36E-B937-477B-AF73-92D294126AD0}" srcOrd="5" destOrd="0" parTransId="{7CB23144-E7CD-4C8A-8D9E-30E33F7673FC}" sibTransId="{8483F217-1302-4744-9C5A-0B429E1CC056}"/>
    <dgm:cxn modelId="{9A6CE48C-53BA-4890-A1F6-A86E0C069513}" srcId="{14D621C1-0403-4F93-BB6A-71D7A1DB335B}" destId="{75326279-B338-4868-AF93-46548145D461}" srcOrd="1" destOrd="0" parTransId="{9E5B7FBA-DE30-43B3-9AA6-BF329EFF1596}" sibTransId="{1CB3590D-5791-4F0B-BAB6-5BFD0D05E293}"/>
    <dgm:cxn modelId="{6120408D-0421-4758-B884-E51F7BA35AAE}" srcId="{14D621C1-0403-4F93-BB6A-71D7A1DB335B}" destId="{1FB77E81-D88F-4367-B76E-636E7A6A0CC2}" srcOrd="2" destOrd="0" parTransId="{E6AEEE03-B858-4734-AFDD-EF98313017E9}" sibTransId="{FC5354DE-AA10-4C83-BC69-C49B1DEB5EFC}"/>
    <dgm:cxn modelId="{B3C1F78E-4245-45F8-8ED1-ACE741F31585}" type="presOf" srcId="{14D621C1-0403-4F93-BB6A-71D7A1DB335B}" destId="{80037792-FCF1-4281-961F-AE03FF5B0CF7}" srcOrd="0" destOrd="0" presId="urn:microsoft.com/office/officeart/2005/8/layout/process1"/>
    <dgm:cxn modelId="{090F3090-C874-41F7-9425-6D61FAA361D9}" type="presOf" srcId="{6C17F36E-B937-477B-AF73-92D294126AD0}" destId="{47013CA4-2C52-4AFA-BF99-14E2A4A55323}" srcOrd="0" destOrd="0" presId="urn:microsoft.com/office/officeart/2005/8/layout/process1"/>
    <dgm:cxn modelId="{4C4990A4-F17E-4BE4-9781-85A23C0AB644}" type="presOf" srcId="{D47211DD-F06D-4BF0-982F-FFC1C5A16F83}" destId="{25CD0FBA-7A6F-439C-963B-BE99811C3D05}" srcOrd="1" destOrd="0" presId="urn:microsoft.com/office/officeart/2005/8/layout/process1"/>
    <dgm:cxn modelId="{E8EFD4CD-066E-4235-B698-B0C17532AABD}" type="presOf" srcId="{B04D76AC-08E9-4073-994B-55040BB91103}" destId="{00C04541-F998-409F-824C-1841E46A7E71}" srcOrd="0" destOrd="0" presId="urn:microsoft.com/office/officeart/2005/8/layout/process1"/>
    <dgm:cxn modelId="{5DF7DFD5-D61F-4CB6-8EBD-D2803FE0162A}" type="presOf" srcId="{D47211DD-F06D-4BF0-982F-FFC1C5A16F83}" destId="{B0CD673C-A3C6-434C-85DE-8EEA515AA3D7}" srcOrd="0" destOrd="0" presId="urn:microsoft.com/office/officeart/2005/8/layout/process1"/>
    <dgm:cxn modelId="{203B0BDE-DE8E-492D-9FF9-69DD65C557D9}" srcId="{14D621C1-0403-4F93-BB6A-71D7A1DB335B}" destId="{710E3FAB-CF73-4275-BF6F-3DF5DDEDE57A}" srcOrd="0" destOrd="0" parTransId="{8A19FB06-5B48-4912-9591-ABB4EAAB61C9}" sibTransId="{63A91739-0DEE-49B8-845D-932B91E6684C}"/>
    <dgm:cxn modelId="{06CFBCDE-6688-4C0F-9DB8-4FB83936912E}" type="presOf" srcId="{1CB3590D-5791-4F0B-BAB6-5BFD0D05E293}" destId="{3CA2AE39-E8DA-401C-B2F7-2F3AE2F0A7A9}" srcOrd="1" destOrd="0" presId="urn:microsoft.com/office/officeart/2005/8/layout/process1"/>
    <dgm:cxn modelId="{19ED68E7-2D3B-446C-82CE-1EE4E2DDDBC2}" type="presOf" srcId="{1CB3590D-5791-4F0B-BAB6-5BFD0D05E293}" destId="{031E715B-F8BD-432F-8621-3286C2F57BE0}" srcOrd="0" destOrd="0" presId="urn:microsoft.com/office/officeart/2005/8/layout/process1"/>
    <dgm:cxn modelId="{9CD2E0EA-B85E-436C-B5FD-02DE8CD64318}" type="presOf" srcId="{75326279-B338-4868-AF93-46548145D461}" destId="{436F4881-20E5-4DE2-8E88-385F1B4A1E8F}" srcOrd="0" destOrd="0" presId="urn:microsoft.com/office/officeart/2005/8/layout/process1"/>
    <dgm:cxn modelId="{9DA3A1F4-FA34-4975-9960-EFBA440B31D8}" type="presOf" srcId="{EB4D221D-DBB4-49E4-BD01-60F76FE3FC9D}" destId="{3308E11A-2B76-41D2-BF4F-A34AFD6BCAF0}" srcOrd="0" destOrd="0" presId="urn:microsoft.com/office/officeart/2005/8/layout/process1"/>
    <dgm:cxn modelId="{3FE64CF7-C618-49CE-AAD0-64F35E1F404B}" type="presOf" srcId="{FC5354DE-AA10-4C83-BC69-C49B1DEB5EFC}" destId="{CE8138E0-125A-4FC8-AF29-F8E730924D63}" srcOrd="0" destOrd="0" presId="urn:microsoft.com/office/officeart/2005/8/layout/process1"/>
    <dgm:cxn modelId="{CEB42122-5D55-44AB-B2A7-C13C8725A358}" type="presParOf" srcId="{80037792-FCF1-4281-961F-AE03FF5B0CF7}" destId="{3414305B-0917-491B-97AC-C503DB53B8F9}" srcOrd="0" destOrd="0" presId="urn:microsoft.com/office/officeart/2005/8/layout/process1"/>
    <dgm:cxn modelId="{56417128-9044-4DC2-BE9E-392A1AC919D1}" type="presParOf" srcId="{80037792-FCF1-4281-961F-AE03FF5B0CF7}" destId="{4A75BC5C-64AE-4FE9-B8E4-06D8CBF274F6}" srcOrd="1" destOrd="0" presId="urn:microsoft.com/office/officeart/2005/8/layout/process1"/>
    <dgm:cxn modelId="{B1D7D329-645B-46E0-BA9E-DB87C20AAFCB}" type="presParOf" srcId="{4A75BC5C-64AE-4FE9-B8E4-06D8CBF274F6}" destId="{0E5F7F9F-DC26-4FFD-A96C-E81BD8A87CC0}" srcOrd="0" destOrd="0" presId="urn:microsoft.com/office/officeart/2005/8/layout/process1"/>
    <dgm:cxn modelId="{1E852465-2756-4D1A-B8B9-C42A3E14EADF}" type="presParOf" srcId="{80037792-FCF1-4281-961F-AE03FF5B0CF7}" destId="{436F4881-20E5-4DE2-8E88-385F1B4A1E8F}" srcOrd="2" destOrd="0" presId="urn:microsoft.com/office/officeart/2005/8/layout/process1"/>
    <dgm:cxn modelId="{87C1BBF9-5EB9-45A6-A8FF-00BF2069FDCC}" type="presParOf" srcId="{80037792-FCF1-4281-961F-AE03FF5B0CF7}" destId="{031E715B-F8BD-432F-8621-3286C2F57BE0}" srcOrd="3" destOrd="0" presId="urn:microsoft.com/office/officeart/2005/8/layout/process1"/>
    <dgm:cxn modelId="{327A7069-43E5-432D-AF99-EA736EEEDD3B}" type="presParOf" srcId="{031E715B-F8BD-432F-8621-3286C2F57BE0}" destId="{3CA2AE39-E8DA-401C-B2F7-2F3AE2F0A7A9}" srcOrd="0" destOrd="0" presId="urn:microsoft.com/office/officeart/2005/8/layout/process1"/>
    <dgm:cxn modelId="{78868A12-836D-4B4C-88F9-9C3E5CEDE716}" type="presParOf" srcId="{80037792-FCF1-4281-961F-AE03FF5B0CF7}" destId="{ED14467E-7E60-4B89-809E-5A4BF0641117}" srcOrd="4" destOrd="0" presId="urn:microsoft.com/office/officeart/2005/8/layout/process1"/>
    <dgm:cxn modelId="{9EA9562D-0E56-4816-BA93-D1B79610EB96}" type="presParOf" srcId="{80037792-FCF1-4281-961F-AE03FF5B0CF7}" destId="{CE8138E0-125A-4FC8-AF29-F8E730924D63}" srcOrd="5" destOrd="0" presId="urn:microsoft.com/office/officeart/2005/8/layout/process1"/>
    <dgm:cxn modelId="{59E863CB-8736-49D8-9E59-D573386556AF}" type="presParOf" srcId="{CE8138E0-125A-4FC8-AF29-F8E730924D63}" destId="{216A2D32-FBD3-463D-A7AC-D414E8186003}" srcOrd="0" destOrd="0" presId="urn:microsoft.com/office/officeart/2005/8/layout/process1"/>
    <dgm:cxn modelId="{CC16A87D-B2D5-43D4-8E51-B515ADB4A435}" type="presParOf" srcId="{80037792-FCF1-4281-961F-AE03FF5B0CF7}" destId="{3308E11A-2B76-41D2-BF4F-A34AFD6BCAF0}" srcOrd="6" destOrd="0" presId="urn:microsoft.com/office/officeart/2005/8/layout/process1"/>
    <dgm:cxn modelId="{EFD4EFC8-C4EA-44B3-A22C-A411688E2491}" type="presParOf" srcId="{80037792-FCF1-4281-961F-AE03FF5B0CF7}" destId="{00C04541-F998-409F-824C-1841E46A7E71}" srcOrd="7" destOrd="0" presId="urn:microsoft.com/office/officeart/2005/8/layout/process1"/>
    <dgm:cxn modelId="{5D9736FD-5728-401A-B7C3-B045D007D376}" type="presParOf" srcId="{00C04541-F998-409F-824C-1841E46A7E71}" destId="{F4F17585-E45E-405E-8DEA-295167BE4D23}" srcOrd="0" destOrd="0" presId="urn:microsoft.com/office/officeart/2005/8/layout/process1"/>
    <dgm:cxn modelId="{7C927205-F53C-4339-924D-2BC9948F59DE}" type="presParOf" srcId="{80037792-FCF1-4281-961F-AE03FF5B0CF7}" destId="{94FD0C7C-4A7F-4528-B1D2-9B75A90D6B7A}" srcOrd="8" destOrd="0" presId="urn:microsoft.com/office/officeart/2005/8/layout/process1"/>
    <dgm:cxn modelId="{339B57DE-AD6B-45C2-A302-003862CB0850}" type="presParOf" srcId="{80037792-FCF1-4281-961F-AE03FF5B0CF7}" destId="{B0CD673C-A3C6-434C-85DE-8EEA515AA3D7}" srcOrd="9" destOrd="0" presId="urn:microsoft.com/office/officeart/2005/8/layout/process1"/>
    <dgm:cxn modelId="{13E1421F-E8A8-42E6-89C6-89DF9C17DADD}" type="presParOf" srcId="{B0CD673C-A3C6-434C-85DE-8EEA515AA3D7}" destId="{25CD0FBA-7A6F-439C-963B-BE99811C3D05}" srcOrd="0" destOrd="0" presId="urn:microsoft.com/office/officeart/2005/8/layout/process1"/>
    <dgm:cxn modelId="{E83275FF-F4A0-44A8-8B2B-113549DAA972}" type="presParOf" srcId="{80037792-FCF1-4281-961F-AE03FF5B0CF7}" destId="{47013CA4-2C52-4AFA-BF99-14E2A4A55323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0F00B-07A7-437B-A13B-39A29A71132B}">
      <dsp:nvSpPr>
        <dsp:cNvPr id="0" name=""/>
        <dsp:cNvSpPr/>
      </dsp:nvSpPr>
      <dsp:spPr>
        <a:xfrm>
          <a:off x="0" y="1286153"/>
          <a:ext cx="105156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E17A9B-6161-414C-880A-28D115757D9F}">
      <dsp:nvSpPr>
        <dsp:cNvPr id="0" name=""/>
        <dsp:cNvSpPr/>
      </dsp:nvSpPr>
      <dsp:spPr>
        <a:xfrm>
          <a:off x="525266" y="91328"/>
          <a:ext cx="7694650" cy="134242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Systematic investigation into materials and sources in order to establish facts and reach new conclusions </a:t>
          </a:r>
          <a:r>
            <a:rPr lang="en-US" sz="2400" i="1" kern="1200" dirty="0"/>
            <a:t>(Oxford English Dictionary, 11th edition)</a:t>
          </a:r>
        </a:p>
      </dsp:txBody>
      <dsp:txXfrm>
        <a:off x="590798" y="156860"/>
        <a:ext cx="7563586" cy="1211360"/>
      </dsp:txXfrm>
    </dsp:sp>
    <dsp:sp modelId="{CCFCC67B-9D08-47B6-B9DA-2DDD1410AD1E}">
      <dsp:nvSpPr>
        <dsp:cNvPr id="0" name=""/>
        <dsp:cNvSpPr/>
      </dsp:nvSpPr>
      <dsp:spPr>
        <a:xfrm>
          <a:off x="0" y="2760912"/>
          <a:ext cx="105156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58A418-7A49-4652-962E-74C9A68116C0}">
      <dsp:nvSpPr>
        <dsp:cNvPr id="0" name=""/>
        <dsp:cNvSpPr/>
      </dsp:nvSpPr>
      <dsp:spPr>
        <a:xfrm>
          <a:off x="525266" y="1592153"/>
          <a:ext cx="8642325" cy="131635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“...original investigation undertaken in order to gain knowledge &amp; understanding.” </a:t>
          </a:r>
          <a:r>
            <a:rPr lang="en-US" sz="2400" i="1" kern="1200" dirty="0"/>
            <a:t>(The Robert Gordon University, Scotland, UK)</a:t>
          </a:r>
        </a:p>
      </dsp:txBody>
      <dsp:txXfrm>
        <a:off x="589525" y="1656412"/>
        <a:ext cx="8513807" cy="1187840"/>
      </dsp:txXfrm>
    </dsp:sp>
    <dsp:sp modelId="{1E564148-53AA-4410-A03C-7819B69F5CC0}">
      <dsp:nvSpPr>
        <dsp:cNvPr id="0" name=""/>
        <dsp:cNvSpPr/>
      </dsp:nvSpPr>
      <dsp:spPr>
        <a:xfrm>
          <a:off x="0" y="4008009"/>
          <a:ext cx="105156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52C88-2E6C-452B-B024-76413318F30F}">
      <dsp:nvSpPr>
        <dsp:cNvPr id="0" name=""/>
        <dsp:cNvSpPr/>
      </dsp:nvSpPr>
      <dsp:spPr>
        <a:xfrm>
          <a:off x="525266" y="3066912"/>
          <a:ext cx="9045016" cy="1088697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“…organized and systematic way of finding answers to questions.” </a:t>
          </a:r>
          <a:r>
            <a:rPr lang="en-US" sz="2400" i="1" kern="1200" dirty="0"/>
            <a:t>(College of Humanities, Brigham Young University, Utah, USA)</a:t>
          </a:r>
        </a:p>
      </dsp:txBody>
      <dsp:txXfrm>
        <a:off x="578412" y="3120058"/>
        <a:ext cx="8938724" cy="9824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F3DF34-D9F1-41C2-A8E4-63847E62B8C7}">
      <dsp:nvSpPr>
        <dsp:cNvPr id="0" name=""/>
        <dsp:cNvSpPr/>
      </dsp:nvSpPr>
      <dsp:spPr>
        <a:xfrm rot="5400000">
          <a:off x="4810718" y="106588"/>
          <a:ext cx="1611684" cy="140216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It must be “worth to answer”</a:t>
          </a:r>
        </a:p>
      </dsp:txBody>
      <dsp:txXfrm rot="-5400000">
        <a:off x="5133981" y="252983"/>
        <a:ext cx="965157" cy="1109376"/>
      </dsp:txXfrm>
    </dsp:sp>
    <dsp:sp modelId="{2CBBB7AD-8E60-4320-8645-0DF8F78A2D89}">
      <dsp:nvSpPr>
        <dsp:cNvPr id="0" name=""/>
        <dsp:cNvSpPr/>
      </dsp:nvSpPr>
      <dsp:spPr>
        <a:xfrm>
          <a:off x="834032" y="2003882"/>
          <a:ext cx="1798639" cy="96701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F888F8-F255-4315-81F0-7A26FEF0B201}">
      <dsp:nvSpPr>
        <dsp:cNvPr id="0" name=""/>
        <dsp:cNvSpPr/>
      </dsp:nvSpPr>
      <dsp:spPr>
        <a:xfrm rot="5400000">
          <a:off x="3296379" y="106588"/>
          <a:ext cx="1611684" cy="140216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3619642" y="252983"/>
        <a:ext cx="965157" cy="1109376"/>
      </dsp:txXfrm>
    </dsp:sp>
    <dsp:sp modelId="{00E2F581-205B-4697-B65C-68DF98BAFEAC}">
      <dsp:nvSpPr>
        <dsp:cNvPr id="0" name=""/>
        <dsp:cNvSpPr/>
      </dsp:nvSpPr>
      <dsp:spPr>
        <a:xfrm rot="5400000">
          <a:off x="4050648" y="1474586"/>
          <a:ext cx="1611684" cy="140216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It should contribute to knowledge body</a:t>
          </a:r>
        </a:p>
      </dsp:txBody>
      <dsp:txXfrm rot="-5400000">
        <a:off x="4373911" y="1620981"/>
        <a:ext cx="965157" cy="1109376"/>
      </dsp:txXfrm>
    </dsp:sp>
    <dsp:sp modelId="{75BECCA2-2606-49E3-B1CD-F32FEC841455}">
      <dsp:nvSpPr>
        <dsp:cNvPr id="0" name=""/>
        <dsp:cNvSpPr/>
      </dsp:nvSpPr>
      <dsp:spPr>
        <a:xfrm>
          <a:off x="2585363" y="290752"/>
          <a:ext cx="1740619" cy="96701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3001AF-4028-485D-AE2C-4D4CFB98F143}">
      <dsp:nvSpPr>
        <dsp:cNvPr id="0" name=""/>
        <dsp:cNvSpPr/>
      </dsp:nvSpPr>
      <dsp:spPr>
        <a:xfrm rot="5400000">
          <a:off x="5564987" y="1474586"/>
          <a:ext cx="1611684" cy="140216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5888250" y="1620981"/>
        <a:ext cx="965157" cy="1109376"/>
      </dsp:txXfrm>
    </dsp:sp>
    <dsp:sp modelId="{B2611556-4007-4BC7-A60F-A30BF3F81A6F}">
      <dsp:nvSpPr>
        <dsp:cNvPr id="0" name=""/>
        <dsp:cNvSpPr/>
      </dsp:nvSpPr>
      <dsp:spPr>
        <a:xfrm rot="5400000">
          <a:off x="4810718" y="2842584"/>
          <a:ext cx="1611684" cy="140216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It should have considerable benefit to mankind</a:t>
          </a:r>
        </a:p>
      </dsp:txBody>
      <dsp:txXfrm rot="-5400000">
        <a:off x="5133981" y="2988979"/>
        <a:ext cx="965157" cy="1109376"/>
      </dsp:txXfrm>
    </dsp:sp>
    <dsp:sp modelId="{EFA55629-A01C-4D73-98B0-416AB6AF10D6}">
      <dsp:nvSpPr>
        <dsp:cNvPr id="0" name=""/>
        <dsp:cNvSpPr/>
      </dsp:nvSpPr>
      <dsp:spPr>
        <a:xfrm>
          <a:off x="6360192" y="3060161"/>
          <a:ext cx="1798639" cy="96701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05D593-526D-4F70-8135-A4A6D4AAD684}">
      <dsp:nvSpPr>
        <dsp:cNvPr id="0" name=""/>
        <dsp:cNvSpPr/>
      </dsp:nvSpPr>
      <dsp:spPr>
        <a:xfrm rot="5400000">
          <a:off x="3296379" y="2842584"/>
          <a:ext cx="1611684" cy="140216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3619642" y="2988979"/>
        <a:ext cx="965157" cy="11093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1A0F4-A02D-4FC8-ACBF-3FEE2F010308}">
      <dsp:nvSpPr>
        <dsp:cNvPr id="0" name=""/>
        <dsp:cNvSpPr/>
      </dsp:nvSpPr>
      <dsp:spPr>
        <a:xfrm>
          <a:off x="525283" y="0"/>
          <a:ext cx="5953207" cy="3781633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1EC19-E72F-4648-AC80-3F1560DD806E}">
      <dsp:nvSpPr>
        <dsp:cNvPr id="0" name=""/>
        <dsp:cNvSpPr/>
      </dsp:nvSpPr>
      <dsp:spPr>
        <a:xfrm>
          <a:off x="1496" y="1134489"/>
          <a:ext cx="2242968" cy="15126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Systematic way</a:t>
          </a:r>
        </a:p>
      </dsp:txBody>
      <dsp:txXfrm>
        <a:off x="75338" y="1208331"/>
        <a:ext cx="2095284" cy="1364969"/>
      </dsp:txXfrm>
    </dsp:sp>
    <dsp:sp modelId="{ACF4EB52-C04C-4C7A-BB5D-A1A3C05F4DB5}">
      <dsp:nvSpPr>
        <dsp:cNvPr id="0" name=""/>
        <dsp:cNvSpPr/>
      </dsp:nvSpPr>
      <dsp:spPr>
        <a:xfrm>
          <a:off x="2380402" y="1134489"/>
          <a:ext cx="2242968" cy="1512653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Organised</a:t>
          </a:r>
          <a:r>
            <a:rPr lang="en-US" sz="3300" kern="1200" dirty="0"/>
            <a:t> way</a:t>
          </a:r>
        </a:p>
      </dsp:txBody>
      <dsp:txXfrm>
        <a:off x="2454244" y="1208331"/>
        <a:ext cx="2095284" cy="1364969"/>
      </dsp:txXfrm>
    </dsp:sp>
    <dsp:sp modelId="{5D39604A-DF7E-4E82-9D71-52843579EA9D}">
      <dsp:nvSpPr>
        <dsp:cNvPr id="0" name=""/>
        <dsp:cNvSpPr/>
      </dsp:nvSpPr>
      <dsp:spPr>
        <a:xfrm>
          <a:off x="4759308" y="1134489"/>
          <a:ext cx="2242968" cy="1512653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Scientific way</a:t>
          </a:r>
        </a:p>
      </dsp:txBody>
      <dsp:txXfrm>
        <a:off x="4833150" y="1208331"/>
        <a:ext cx="2095284" cy="13649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12B13-4FF2-4595-9F81-F59C89375531}">
      <dsp:nvSpPr>
        <dsp:cNvPr id="0" name=""/>
        <dsp:cNvSpPr/>
      </dsp:nvSpPr>
      <dsp:spPr>
        <a:xfrm rot="5400000">
          <a:off x="198239" y="1583577"/>
          <a:ext cx="736153" cy="8380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A4201C-7F1B-46F0-A188-494E0D5A5667}">
      <dsp:nvSpPr>
        <dsp:cNvPr id="0" name=""/>
        <dsp:cNvSpPr/>
      </dsp:nvSpPr>
      <dsp:spPr>
        <a:xfrm>
          <a:off x="3203" y="767537"/>
          <a:ext cx="1239249" cy="867434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Introduction</a:t>
          </a:r>
        </a:p>
      </dsp:txBody>
      <dsp:txXfrm>
        <a:off x="45555" y="809889"/>
        <a:ext cx="1154545" cy="782730"/>
      </dsp:txXfrm>
    </dsp:sp>
    <dsp:sp modelId="{F80932E2-F2B2-4FBE-9DDB-0883F40551B5}">
      <dsp:nvSpPr>
        <dsp:cNvPr id="0" name=""/>
        <dsp:cNvSpPr/>
      </dsp:nvSpPr>
      <dsp:spPr>
        <a:xfrm>
          <a:off x="1579065" y="883253"/>
          <a:ext cx="3301252" cy="701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Justify why the study is important</a:t>
          </a:r>
        </a:p>
      </dsp:txBody>
      <dsp:txXfrm>
        <a:off x="1579065" y="883253"/>
        <a:ext cx="3301252" cy="701098"/>
      </dsp:txXfrm>
    </dsp:sp>
    <dsp:sp modelId="{B19F56C1-C578-4631-B112-7A025ADA8028}">
      <dsp:nvSpPr>
        <dsp:cNvPr id="0" name=""/>
        <dsp:cNvSpPr/>
      </dsp:nvSpPr>
      <dsp:spPr>
        <a:xfrm rot="5400000">
          <a:off x="1801694" y="2557992"/>
          <a:ext cx="736153" cy="8380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6685025"/>
            <a:satOff val="-25325"/>
            <a:lumOff val="84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9BD5E-B54F-4A51-B727-D7BAD26459D0}">
      <dsp:nvSpPr>
        <dsp:cNvPr id="0" name=""/>
        <dsp:cNvSpPr/>
      </dsp:nvSpPr>
      <dsp:spPr>
        <a:xfrm>
          <a:off x="1632682" y="1715920"/>
          <a:ext cx="1239249" cy="867434"/>
        </a:xfrm>
        <a:prstGeom prst="roundRect">
          <a:avLst>
            <a:gd name="adj" fmla="val 1667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Objectives</a:t>
          </a:r>
        </a:p>
      </dsp:txBody>
      <dsp:txXfrm>
        <a:off x="1675034" y="1758272"/>
        <a:ext cx="1154545" cy="782730"/>
      </dsp:txXfrm>
    </dsp:sp>
    <dsp:sp modelId="{433D0811-184A-460C-83B4-96B62E128CAB}">
      <dsp:nvSpPr>
        <dsp:cNvPr id="0" name=""/>
        <dsp:cNvSpPr/>
      </dsp:nvSpPr>
      <dsp:spPr>
        <a:xfrm>
          <a:off x="2845907" y="1824681"/>
          <a:ext cx="901311" cy="701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/>
        </a:p>
      </dsp:txBody>
      <dsp:txXfrm>
        <a:off x="2845907" y="1824681"/>
        <a:ext cx="901311" cy="701098"/>
      </dsp:txXfrm>
    </dsp:sp>
    <dsp:sp modelId="{8EF39E8A-78E9-4C23-9444-00B5E4418790}">
      <dsp:nvSpPr>
        <dsp:cNvPr id="0" name=""/>
        <dsp:cNvSpPr/>
      </dsp:nvSpPr>
      <dsp:spPr>
        <a:xfrm>
          <a:off x="3210113" y="2716366"/>
          <a:ext cx="1239249" cy="867434"/>
        </a:xfrm>
        <a:prstGeom prst="roundRect">
          <a:avLst>
            <a:gd name="adj" fmla="val 1667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Methods</a:t>
          </a:r>
        </a:p>
      </dsp:txBody>
      <dsp:txXfrm>
        <a:off x="3252465" y="2758718"/>
        <a:ext cx="1154545" cy="782730"/>
      </dsp:txXfrm>
    </dsp:sp>
    <dsp:sp modelId="{8BC0766B-4EFB-47D3-8A9B-0F778ACD7D1B}">
      <dsp:nvSpPr>
        <dsp:cNvPr id="0" name=""/>
        <dsp:cNvSpPr/>
      </dsp:nvSpPr>
      <dsp:spPr>
        <a:xfrm>
          <a:off x="4449362" y="2799096"/>
          <a:ext cx="901311" cy="701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/>
        </a:p>
      </dsp:txBody>
      <dsp:txXfrm>
        <a:off x="4449362" y="2799096"/>
        <a:ext cx="901311" cy="7010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12B13-4FF2-4595-9F81-F59C89375531}">
      <dsp:nvSpPr>
        <dsp:cNvPr id="0" name=""/>
        <dsp:cNvSpPr/>
      </dsp:nvSpPr>
      <dsp:spPr>
        <a:xfrm rot="5400000">
          <a:off x="191860" y="1602630"/>
          <a:ext cx="712465" cy="8111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A4201C-7F1B-46F0-A188-494E0D5A5667}">
      <dsp:nvSpPr>
        <dsp:cNvPr id="0" name=""/>
        <dsp:cNvSpPr/>
      </dsp:nvSpPr>
      <dsp:spPr>
        <a:xfrm>
          <a:off x="3100" y="812848"/>
          <a:ext cx="1199372" cy="839521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Introduction</a:t>
          </a:r>
        </a:p>
      </dsp:txBody>
      <dsp:txXfrm>
        <a:off x="44089" y="853837"/>
        <a:ext cx="1117394" cy="757543"/>
      </dsp:txXfrm>
    </dsp:sp>
    <dsp:sp modelId="{F80932E2-F2B2-4FBE-9DDB-0883F40551B5}">
      <dsp:nvSpPr>
        <dsp:cNvPr id="0" name=""/>
        <dsp:cNvSpPr/>
      </dsp:nvSpPr>
      <dsp:spPr>
        <a:xfrm>
          <a:off x="1528254" y="924840"/>
          <a:ext cx="3195024" cy="678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</dsp:txBody>
      <dsp:txXfrm>
        <a:off x="1528254" y="924840"/>
        <a:ext cx="3195024" cy="678538"/>
      </dsp:txXfrm>
    </dsp:sp>
    <dsp:sp modelId="{B19F56C1-C578-4631-B112-7A025ADA8028}">
      <dsp:nvSpPr>
        <dsp:cNvPr id="0" name=""/>
        <dsp:cNvSpPr/>
      </dsp:nvSpPr>
      <dsp:spPr>
        <a:xfrm rot="5400000">
          <a:off x="1743719" y="2545690"/>
          <a:ext cx="712465" cy="8111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6685025"/>
            <a:satOff val="-25325"/>
            <a:lumOff val="84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9BD5E-B54F-4A51-B727-D7BAD26459D0}">
      <dsp:nvSpPr>
        <dsp:cNvPr id="0" name=""/>
        <dsp:cNvSpPr/>
      </dsp:nvSpPr>
      <dsp:spPr>
        <a:xfrm>
          <a:off x="1580146" y="1730714"/>
          <a:ext cx="1199372" cy="839521"/>
        </a:xfrm>
        <a:prstGeom prst="roundRect">
          <a:avLst>
            <a:gd name="adj" fmla="val 1667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Objectives</a:t>
          </a:r>
        </a:p>
      </dsp:txBody>
      <dsp:txXfrm>
        <a:off x="1621135" y="1771703"/>
        <a:ext cx="1117394" cy="757543"/>
      </dsp:txXfrm>
    </dsp:sp>
    <dsp:sp modelId="{433D0811-184A-460C-83B4-96B62E128CAB}">
      <dsp:nvSpPr>
        <dsp:cNvPr id="0" name=""/>
        <dsp:cNvSpPr/>
      </dsp:nvSpPr>
      <dsp:spPr>
        <a:xfrm>
          <a:off x="2951922" y="1836403"/>
          <a:ext cx="1967990" cy="678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Specify the area/scope of the study .</a:t>
          </a:r>
        </a:p>
      </dsp:txBody>
      <dsp:txXfrm>
        <a:off x="2951922" y="1836403"/>
        <a:ext cx="1967990" cy="678538"/>
      </dsp:txXfrm>
    </dsp:sp>
    <dsp:sp modelId="{8EF39E8A-78E9-4C23-9444-00B5E4418790}">
      <dsp:nvSpPr>
        <dsp:cNvPr id="0" name=""/>
        <dsp:cNvSpPr/>
      </dsp:nvSpPr>
      <dsp:spPr>
        <a:xfrm>
          <a:off x="3106818" y="2698968"/>
          <a:ext cx="1199372" cy="839521"/>
        </a:xfrm>
        <a:prstGeom prst="roundRect">
          <a:avLst>
            <a:gd name="adj" fmla="val 1667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Methods</a:t>
          </a:r>
        </a:p>
      </dsp:txBody>
      <dsp:txXfrm>
        <a:off x="3147807" y="2739957"/>
        <a:ext cx="1117394" cy="757543"/>
      </dsp:txXfrm>
    </dsp:sp>
    <dsp:sp modelId="{8BC0766B-4EFB-47D3-8A9B-0F778ACD7D1B}">
      <dsp:nvSpPr>
        <dsp:cNvPr id="0" name=""/>
        <dsp:cNvSpPr/>
      </dsp:nvSpPr>
      <dsp:spPr>
        <a:xfrm>
          <a:off x="4306190" y="2779035"/>
          <a:ext cx="872309" cy="678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/>
        </a:p>
      </dsp:txBody>
      <dsp:txXfrm>
        <a:off x="4306190" y="2779035"/>
        <a:ext cx="872309" cy="6785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12B13-4FF2-4595-9F81-F59C89375531}">
      <dsp:nvSpPr>
        <dsp:cNvPr id="0" name=""/>
        <dsp:cNvSpPr/>
      </dsp:nvSpPr>
      <dsp:spPr>
        <a:xfrm rot="5400000">
          <a:off x="172684" y="1654849"/>
          <a:ext cx="647540" cy="73720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A4201C-7F1B-46F0-A188-494E0D5A5667}">
      <dsp:nvSpPr>
        <dsp:cNvPr id="0" name=""/>
        <dsp:cNvSpPr/>
      </dsp:nvSpPr>
      <dsp:spPr>
        <a:xfrm>
          <a:off x="1125" y="937038"/>
          <a:ext cx="1090077" cy="763018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Introduction</a:t>
          </a:r>
        </a:p>
      </dsp:txBody>
      <dsp:txXfrm>
        <a:off x="38379" y="974292"/>
        <a:ext cx="1015569" cy="688510"/>
      </dsp:txXfrm>
    </dsp:sp>
    <dsp:sp modelId="{F80932E2-F2B2-4FBE-9DDB-0883F40551B5}">
      <dsp:nvSpPr>
        <dsp:cNvPr id="0" name=""/>
        <dsp:cNvSpPr/>
      </dsp:nvSpPr>
      <dsp:spPr>
        <a:xfrm>
          <a:off x="1387296" y="1038825"/>
          <a:ext cx="2903871" cy="616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/>
        </a:p>
      </dsp:txBody>
      <dsp:txXfrm>
        <a:off x="1387296" y="1038825"/>
        <a:ext cx="2903871" cy="616705"/>
      </dsp:txXfrm>
    </dsp:sp>
    <dsp:sp modelId="{B19F56C1-C578-4631-B112-7A025ADA8028}">
      <dsp:nvSpPr>
        <dsp:cNvPr id="0" name=""/>
        <dsp:cNvSpPr/>
      </dsp:nvSpPr>
      <dsp:spPr>
        <a:xfrm rot="5400000">
          <a:off x="1583127" y="2511971"/>
          <a:ext cx="647540" cy="73720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6685025"/>
            <a:satOff val="-25325"/>
            <a:lumOff val="84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9BD5E-B54F-4A51-B727-D7BAD26459D0}">
      <dsp:nvSpPr>
        <dsp:cNvPr id="0" name=""/>
        <dsp:cNvSpPr/>
      </dsp:nvSpPr>
      <dsp:spPr>
        <a:xfrm>
          <a:off x="1434459" y="1771261"/>
          <a:ext cx="1090077" cy="763018"/>
        </a:xfrm>
        <a:prstGeom prst="roundRect">
          <a:avLst>
            <a:gd name="adj" fmla="val 1667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Objectives</a:t>
          </a:r>
        </a:p>
      </dsp:txBody>
      <dsp:txXfrm>
        <a:off x="1471713" y="1808515"/>
        <a:ext cx="1015569" cy="688510"/>
      </dsp:txXfrm>
    </dsp:sp>
    <dsp:sp modelId="{433D0811-184A-460C-83B4-96B62E128CAB}">
      <dsp:nvSpPr>
        <dsp:cNvPr id="0" name=""/>
        <dsp:cNvSpPr/>
      </dsp:nvSpPr>
      <dsp:spPr>
        <a:xfrm>
          <a:off x="2681230" y="1867319"/>
          <a:ext cx="1788653" cy="616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/>
        </a:p>
      </dsp:txBody>
      <dsp:txXfrm>
        <a:off x="2681230" y="1867319"/>
        <a:ext cx="1788653" cy="616705"/>
      </dsp:txXfrm>
    </dsp:sp>
    <dsp:sp modelId="{8EF39E8A-78E9-4C23-9444-00B5E4418790}">
      <dsp:nvSpPr>
        <dsp:cNvPr id="0" name=""/>
        <dsp:cNvSpPr/>
      </dsp:nvSpPr>
      <dsp:spPr>
        <a:xfrm>
          <a:off x="2822010" y="2651281"/>
          <a:ext cx="1090077" cy="763018"/>
        </a:xfrm>
        <a:prstGeom prst="roundRect">
          <a:avLst>
            <a:gd name="adj" fmla="val 1667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Methods</a:t>
          </a:r>
        </a:p>
      </dsp:txBody>
      <dsp:txXfrm>
        <a:off x="2859264" y="2688535"/>
        <a:ext cx="1015569" cy="688510"/>
      </dsp:txXfrm>
    </dsp:sp>
    <dsp:sp modelId="{8BC0766B-4EFB-47D3-8A9B-0F778ACD7D1B}">
      <dsp:nvSpPr>
        <dsp:cNvPr id="0" name=""/>
        <dsp:cNvSpPr/>
      </dsp:nvSpPr>
      <dsp:spPr>
        <a:xfrm>
          <a:off x="2343477" y="3419622"/>
          <a:ext cx="1743954" cy="616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Materials and Methods</a:t>
          </a:r>
        </a:p>
      </dsp:txBody>
      <dsp:txXfrm>
        <a:off x="2343477" y="3419622"/>
        <a:ext cx="1743954" cy="6167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4305B-0917-491B-97AC-C503DB53B8F9}">
      <dsp:nvSpPr>
        <dsp:cNvPr id="0" name=""/>
        <dsp:cNvSpPr/>
      </dsp:nvSpPr>
      <dsp:spPr>
        <a:xfrm>
          <a:off x="0" y="681998"/>
          <a:ext cx="1297305" cy="18459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Manuscript Write up &amp; Submission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January 2019</a:t>
          </a:r>
        </a:p>
      </dsp:txBody>
      <dsp:txXfrm>
        <a:off x="37997" y="719995"/>
        <a:ext cx="1221311" cy="1769910"/>
      </dsp:txXfrm>
    </dsp:sp>
    <dsp:sp modelId="{4A75BC5C-64AE-4FE9-B8E4-06D8CBF274F6}">
      <dsp:nvSpPr>
        <dsp:cNvPr id="0" name=""/>
        <dsp:cNvSpPr/>
      </dsp:nvSpPr>
      <dsp:spPr>
        <a:xfrm>
          <a:off x="1427035" y="1444085"/>
          <a:ext cx="275028" cy="3217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427035" y="1508431"/>
        <a:ext cx="192520" cy="193039"/>
      </dsp:txXfrm>
    </dsp:sp>
    <dsp:sp modelId="{436F4881-20E5-4DE2-8E88-385F1B4A1E8F}">
      <dsp:nvSpPr>
        <dsp:cNvPr id="0" name=""/>
        <dsp:cNvSpPr/>
      </dsp:nvSpPr>
      <dsp:spPr>
        <a:xfrm>
          <a:off x="1816226" y="681998"/>
          <a:ext cx="1297305" cy="1845904"/>
        </a:xfrm>
        <a:prstGeom prst="roundRect">
          <a:avLst>
            <a:gd name="adj" fmla="val 1000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Ethics Approval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April 2019</a:t>
          </a:r>
        </a:p>
      </dsp:txBody>
      <dsp:txXfrm>
        <a:off x="1854223" y="719995"/>
        <a:ext cx="1221311" cy="1769910"/>
      </dsp:txXfrm>
    </dsp:sp>
    <dsp:sp modelId="{031E715B-F8BD-432F-8621-3286C2F57BE0}">
      <dsp:nvSpPr>
        <dsp:cNvPr id="0" name=""/>
        <dsp:cNvSpPr/>
      </dsp:nvSpPr>
      <dsp:spPr>
        <a:xfrm>
          <a:off x="3243262" y="1444085"/>
          <a:ext cx="275028" cy="3217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243262" y="1508431"/>
        <a:ext cx="192520" cy="193039"/>
      </dsp:txXfrm>
    </dsp:sp>
    <dsp:sp modelId="{ED14467E-7E60-4B89-809E-5A4BF0641117}">
      <dsp:nvSpPr>
        <dsp:cNvPr id="0" name=""/>
        <dsp:cNvSpPr/>
      </dsp:nvSpPr>
      <dsp:spPr>
        <a:xfrm>
          <a:off x="3632453" y="681998"/>
          <a:ext cx="1297305" cy="1845904"/>
        </a:xfrm>
        <a:prstGeom prst="roundRect">
          <a:avLst>
            <a:gd name="adj" fmla="val 1000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Data Collection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June 2019 to March 2020</a:t>
          </a:r>
        </a:p>
      </dsp:txBody>
      <dsp:txXfrm>
        <a:off x="3670450" y="719995"/>
        <a:ext cx="1221311" cy="1769910"/>
      </dsp:txXfrm>
    </dsp:sp>
    <dsp:sp modelId="{CE8138E0-125A-4FC8-AF29-F8E730924D63}">
      <dsp:nvSpPr>
        <dsp:cNvPr id="0" name=""/>
        <dsp:cNvSpPr/>
      </dsp:nvSpPr>
      <dsp:spPr>
        <a:xfrm>
          <a:off x="5059489" y="1444085"/>
          <a:ext cx="275028" cy="3217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5059489" y="1508431"/>
        <a:ext cx="192520" cy="193039"/>
      </dsp:txXfrm>
    </dsp:sp>
    <dsp:sp modelId="{3308E11A-2B76-41D2-BF4F-A34AFD6BCAF0}">
      <dsp:nvSpPr>
        <dsp:cNvPr id="0" name=""/>
        <dsp:cNvSpPr/>
      </dsp:nvSpPr>
      <dsp:spPr>
        <a:xfrm>
          <a:off x="5448681" y="681998"/>
          <a:ext cx="1297305" cy="1845904"/>
        </a:xfrm>
        <a:prstGeom prst="roundRect">
          <a:avLst>
            <a:gd name="adj" fmla="val 1000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Data Analysis &amp; Manuscript Write up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April 2020 to October 2021</a:t>
          </a:r>
        </a:p>
      </dsp:txBody>
      <dsp:txXfrm>
        <a:off x="5486678" y="719995"/>
        <a:ext cx="1221311" cy="1769910"/>
      </dsp:txXfrm>
    </dsp:sp>
    <dsp:sp modelId="{00C04541-F998-409F-824C-1841E46A7E71}">
      <dsp:nvSpPr>
        <dsp:cNvPr id="0" name=""/>
        <dsp:cNvSpPr/>
      </dsp:nvSpPr>
      <dsp:spPr>
        <a:xfrm>
          <a:off x="6875716" y="1444085"/>
          <a:ext cx="275028" cy="3217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6875716" y="1508431"/>
        <a:ext cx="192520" cy="193039"/>
      </dsp:txXfrm>
    </dsp:sp>
    <dsp:sp modelId="{94FD0C7C-4A7F-4528-B1D2-9B75A90D6B7A}">
      <dsp:nvSpPr>
        <dsp:cNvPr id="0" name=""/>
        <dsp:cNvSpPr/>
      </dsp:nvSpPr>
      <dsp:spPr>
        <a:xfrm>
          <a:off x="7264908" y="681998"/>
          <a:ext cx="1297305" cy="1845904"/>
        </a:xfrm>
        <a:prstGeom prst="roundRect">
          <a:avLst>
            <a:gd name="adj" fmla="val 1000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Manuscript Submission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November 2021 (Internal Review)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January 2022 (Journal)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7302905" y="719995"/>
        <a:ext cx="1221311" cy="1769910"/>
      </dsp:txXfrm>
    </dsp:sp>
    <dsp:sp modelId="{B0CD673C-A3C6-434C-85DE-8EEA515AA3D7}">
      <dsp:nvSpPr>
        <dsp:cNvPr id="0" name=""/>
        <dsp:cNvSpPr/>
      </dsp:nvSpPr>
      <dsp:spPr>
        <a:xfrm>
          <a:off x="8691943" y="1444085"/>
          <a:ext cx="275028" cy="3217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8691943" y="1508431"/>
        <a:ext cx="192520" cy="193039"/>
      </dsp:txXfrm>
    </dsp:sp>
    <dsp:sp modelId="{47013CA4-2C52-4AFA-BF99-14E2A4A55323}">
      <dsp:nvSpPr>
        <dsp:cNvPr id="0" name=""/>
        <dsp:cNvSpPr/>
      </dsp:nvSpPr>
      <dsp:spPr>
        <a:xfrm>
          <a:off x="9081135" y="681998"/>
          <a:ext cx="1297305" cy="1845904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Acceptance for Publication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March 2022</a:t>
          </a:r>
        </a:p>
      </dsp:txBody>
      <dsp:txXfrm>
        <a:off x="9119132" y="719995"/>
        <a:ext cx="1221311" cy="1769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27ACF-135F-8239-14F2-9A2A019EE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D7AD03-777B-7C1D-EA76-AE1A4897C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05E40-3926-C6E7-448B-04C93859F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8593-DFA9-439A-A631-F2C805686421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D86FB-493A-1BD0-B23E-87D344A2D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799E7-13DA-8FB3-8091-90491FA90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3649-BC36-46A2-B3E0-087226B43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57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01E36-5C26-8DB1-EB76-564FAEBAE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CF4835-BCA3-454B-AD42-E2537CA4C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4C46B-6957-FEEE-21B1-0ECF8D990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8593-DFA9-439A-A631-F2C805686421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3D666-9F26-A4A4-D839-B2B09906D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20A28-3F45-5E70-9227-774FD8BE4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3649-BC36-46A2-B3E0-087226B43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F5333C-5809-8284-C123-89E04B7421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7DAB0E-B5FF-26F5-AD78-DAAFD7068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198BC-A507-B3C1-D476-7ACAA7B45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8593-DFA9-439A-A631-F2C805686421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B2F23-9BB9-68CD-3524-A61B9A615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49827-65CD-3460-E04B-B75821ACC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3649-BC36-46A2-B3E0-087226B43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82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51FDE-8BA6-F424-9756-991993DED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45357-A9DF-D24C-F5DA-83879147F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F0989-868C-F36C-2B32-2F71BB651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8593-DFA9-439A-A631-F2C805686421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30E14-450C-C8C1-8826-9DD823286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24E65-A1A6-ABCE-6356-CAF43455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3649-BC36-46A2-B3E0-087226B43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7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86843-69F6-9290-351C-B6ACDF7AB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DD9BD-69C1-6100-F2C8-3362D9171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D8CA2-46AC-C974-3084-8CDFDCC6A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8593-DFA9-439A-A631-F2C805686421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81A51-646B-CF45-9B39-F9E241E17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EC18F-8E88-DDA5-7A52-979DBC9E1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3649-BC36-46A2-B3E0-087226B43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72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D19E6-5A0B-EFA6-68CE-4CB10755C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6F64A-7DA5-1AB0-F40F-8733FAF42F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72F8D-26BE-643A-B1A6-3735A9878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78DA05-699A-E1DD-5AC6-73FDD582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8593-DFA9-439A-A631-F2C805686421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ABF025-CDF3-5F18-F70F-ACB95E373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771FB-2797-E6A4-DCBC-ED8054DB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3649-BC36-46A2-B3E0-087226B43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92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2B172-BDD3-96F9-0613-A8897D5DB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C7BA6-13E2-D2D8-C2B0-225D82631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5C782C-75BD-14D2-DDDF-6F987D768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97FDA9-6715-6620-E878-D0CA17FD65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DB3E71-CA62-C0B2-4655-A0581BAE2B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5C6523-B695-43EC-2ECD-323D82D2A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8593-DFA9-439A-A631-F2C805686421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AF102-658E-585D-8E58-16B3BA3FB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5F0C4C-BD45-C990-7981-EF00E7FB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3649-BC36-46A2-B3E0-087226B43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1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4B000-214A-4343-4431-EC60ADA52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49BBA3-BA10-72D9-172D-F32F4E4B3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8593-DFA9-439A-A631-F2C805686421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3B361B-1C6B-9720-C646-8BBBAFAF2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878D7D-84A7-ACBD-451E-386684C0E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3649-BC36-46A2-B3E0-087226B43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46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96ED0D-B16F-DA43-E70A-406A7AEDA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8593-DFA9-439A-A631-F2C805686421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F34C95-9F21-69C5-57CC-5E700D42E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1D943-9FFC-1936-A205-0EC43F2B4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3649-BC36-46A2-B3E0-087226B43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57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763BA-B97F-04D5-653D-E4AC29BC2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DA5C9-95F9-9739-EF3A-79AAB9147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810004-CC7D-E4F5-1950-179F7F772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0A4E1-4AF4-324E-DE18-6C424A178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8593-DFA9-439A-A631-F2C805686421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2F9311-9988-1D46-C608-69BC2517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2D9AB-37FE-C1E1-5FB3-8FBB6C32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3649-BC36-46A2-B3E0-087226B43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2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06979-A472-B84F-942E-845241F30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96332-B968-455B-EF9B-CD496E806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FD5797-BD55-95A3-E9FA-D15E7C038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D86E7-5CAC-41FF-7494-A4E470F28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8593-DFA9-439A-A631-F2C805686421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68ECBA-3AA2-49F0-0A41-BAE188709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A7AA6-F4EC-A839-5E48-4FD04092D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3649-BC36-46A2-B3E0-087226B43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1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14F2CB-7207-1E59-0A4D-6305DD60D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37643-C010-EE15-CCB7-E065D0185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06E48-CCE3-8CF8-B106-6F6EC2E30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B8593-DFA9-439A-A631-F2C805686421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A958E-6B49-F917-1B6D-CB0B8208A1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00550-DA5C-4D06-C786-FF4C55747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93649-BC36-46A2-B3E0-087226B43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9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08641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03325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EB9744-C115-291C-A188-E4750DB58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098" y="1106034"/>
            <a:ext cx="5019074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5400"/>
              <a:t>Master’s Research Project:</a:t>
            </a:r>
            <a:br>
              <a:rPr lang="en-US" sz="5400"/>
            </a:br>
            <a:r>
              <a:rPr lang="en-US" sz="5400"/>
              <a:t>From Inception to Publication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B7A2C8-BF1E-9248-AFC3-F71E8E757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24" y="4872922"/>
            <a:ext cx="5013698" cy="1208141"/>
          </a:xfrm>
        </p:spPr>
        <p:txBody>
          <a:bodyPr>
            <a:normAutofit/>
          </a:bodyPr>
          <a:lstStyle/>
          <a:p>
            <a:pPr algn="l"/>
            <a:r>
              <a:rPr lang="en-US" sz="2000"/>
              <a:t>Dr Sum Ying Ying</a:t>
            </a:r>
          </a:p>
          <a:p>
            <a:pPr algn="l"/>
            <a:r>
              <a:rPr lang="en-US" sz="2000"/>
              <a:t>Clinical Oncologist</a:t>
            </a:r>
          </a:p>
          <a:p>
            <a:pPr algn="l"/>
            <a:r>
              <a:rPr lang="en-US" sz="2000"/>
              <a:t>Hospital Pulau Pinang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81D6F9-D324-0A80-5BFE-A9BFFA88A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071" y="733334"/>
            <a:ext cx="4708831" cy="252789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5CAAE8-260A-9280-AE62-B618F7CFD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071" y="4064862"/>
            <a:ext cx="4708833" cy="171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51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89C599-09A9-8566-4C11-18C7E21E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en-US" sz="3600"/>
              <a:t>Requirements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8E5BB5-F909-CEBB-888B-4AB2D3ACE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r>
              <a:rPr lang="en-US" sz="2400" dirty="0"/>
              <a:t>Trainees are required to attend the following courses preferably no later than year 3 of training: </a:t>
            </a:r>
          </a:p>
          <a:p>
            <a:pPr marL="0" indent="0">
              <a:buNone/>
            </a:pPr>
            <a:r>
              <a:rPr lang="en-US" sz="2400" dirty="0"/>
              <a:t>(</a:t>
            </a:r>
            <a:r>
              <a:rPr lang="en-US" sz="2400" dirty="0" err="1"/>
              <a:t>i</a:t>
            </a:r>
            <a:r>
              <a:rPr lang="en-US" sz="2400" dirty="0"/>
              <a:t>) Research methodology course </a:t>
            </a:r>
          </a:p>
          <a:p>
            <a:pPr marL="0" indent="0">
              <a:buNone/>
            </a:pPr>
            <a:r>
              <a:rPr lang="en-US" sz="2400" dirty="0"/>
              <a:t>(ii) SPSS/STATA course </a:t>
            </a:r>
          </a:p>
          <a:p>
            <a:pPr marL="0" indent="0">
              <a:buNone/>
            </a:pPr>
            <a:r>
              <a:rPr lang="en-US" sz="2400" dirty="0"/>
              <a:t>(iii) Scientific writing course</a:t>
            </a:r>
          </a:p>
          <a:p>
            <a:pPr marL="0" indent="0">
              <a:buNone/>
            </a:pPr>
            <a:r>
              <a:rPr lang="en-US" sz="2400" dirty="0"/>
              <a:t>(iv) Good clinical practice (GCP) course</a:t>
            </a:r>
          </a:p>
          <a:p>
            <a:pPr marL="0" indent="0">
              <a:buNone/>
            </a:pPr>
            <a:r>
              <a:rPr lang="en-US" sz="2400" dirty="0"/>
              <a:t>**Endnote</a:t>
            </a:r>
          </a:p>
          <a:p>
            <a:endParaRPr lang="en-US" sz="18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980A39-6A59-F06A-A2D4-1685436DE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493" y="2915398"/>
            <a:ext cx="4223252" cy="1087487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767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7B448D-F66E-D5E1-9AB5-95942CFA4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Anatomy of Research Proposal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B36711-0660-DC9B-768D-0EBA6F267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2968284"/>
            <a:ext cx="9941319" cy="3124658"/>
          </a:xfrm>
        </p:spPr>
        <p:txBody>
          <a:bodyPr anchor="ctr">
            <a:noAutofit/>
          </a:bodyPr>
          <a:lstStyle/>
          <a:p>
            <a:r>
              <a:rPr lang="en-US" sz="2000" dirty="0"/>
              <a:t>Title </a:t>
            </a:r>
          </a:p>
          <a:p>
            <a:r>
              <a:rPr lang="en-US" sz="2000" dirty="0"/>
              <a:t>Abstract </a:t>
            </a:r>
          </a:p>
          <a:p>
            <a:r>
              <a:rPr lang="en-US" sz="2000" dirty="0"/>
              <a:t>Table of Content </a:t>
            </a:r>
          </a:p>
          <a:p>
            <a:r>
              <a:rPr lang="en-US" sz="2000" dirty="0"/>
              <a:t>Background</a:t>
            </a:r>
          </a:p>
          <a:p>
            <a:r>
              <a:rPr lang="en-US" sz="2000" dirty="0"/>
              <a:t>Literature Review</a:t>
            </a:r>
          </a:p>
          <a:p>
            <a:r>
              <a:rPr lang="en-US" sz="2000" dirty="0"/>
              <a:t>Objectives</a:t>
            </a:r>
          </a:p>
          <a:p>
            <a:r>
              <a:rPr lang="en-US" sz="2000" dirty="0"/>
              <a:t>Methodology </a:t>
            </a:r>
          </a:p>
          <a:p>
            <a:r>
              <a:rPr lang="en-US" sz="2000" dirty="0"/>
              <a:t>List of References</a:t>
            </a:r>
          </a:p>
          <a:p>
            <a:r>
              <a:rPr lang="en-US" sz="2000" dirty="0"/>
              <a:t>List of Appendices (Patient information sheet, consent form)</a:t>
            </a:r>
          </a:p>
          <a:p>
            <a:r>
              <a:rPr lang="en-US" sz="2000" dirty="0"/>
              <a:t>Funding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688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D8DA18-0974-828F-1FA7-5AFE5AD7E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Research Proposal Write up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6CAA879-39AB-4E82-6C4B-222FD2DEA4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6523" y="1675227"/>
            <a:ext cx="7058954" cy="439419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EE28E59-CDCA-74AC-66B3-E88932EAB811}"/>
              </a:ext>
            </a:extLst>
          </p:cNvPr>
          <p:cNvSpPr/>
          <p:nvPr/>
        </p:nvSpPr>
        <p:spPr>
          <a:xfrm>
            <a:off x="2176671" y="3140765"/>
            <a:ext cx="2464904" cy="3776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75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DB1CD8-BD73-BF67-E61E-E80DD5A2F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Ethics Submission 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CF5655-FCA8-41A5-06CA-865A1172B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5029" y="2524721"/>
            <a:ext cx="4991629" cy="36771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What you need to prepare:</a:t>
            </a:r>
          </a:p>
          <a:p>
            <a:r>
              <a:rPr lang="en-US" sz="2400" dirty="0"/>
              <a:t>Study Protocol</a:t>
            </a:r>
          </a:p>
          <a:p>
            <a:r>
              <a:rPr lang="en-US" sz="2400" dirty="0"/>
              <a:t>Patient Information Sheet</a:t>
            </a:r>
          </a:p>
          <a:p>
            <a:r>
              <a:rPr lang="en-US" sz="2400" dirty="0"/>
              <a:t>Consent Form</a:t>
            </a:r>
          </a:p>
          <a:p>
            <a:r>
              <a:rPr lang="en-US" sz="2400" dirty="0"/>
              <a:t>Investigator’s CV/GCP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DEB641-6621-A364-C468-F528C7AACE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5680339" y="2494942"/>
            <a:ext cx="5787769" cy="3255618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232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EE7B26-BE16-AB01-EDAB-6C4195B0A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 Committee Meeting</a:t>
            </a:r>
          </a:p>
        </p:txBody>
      </p:sp>
      <p:pic>
        <p:nvPicPr>
          <p:cNvPr id="1026" name="Picture 2" descr="Ethics Committee | NYSTEM">
            <a:extLst>
              <a:ext uri="{FF2B5EF4-FFF2-40B4-BE49-F238E27FC236}">
                <a16:creationId xmlns:a16="http://schemas.microsoft.com/office/drawing/2014/main" id="{11D419BD-0A47-7BA0-3547-6A4C211B2A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95" y="2425148"/>
            <a:ext cx="9978657" cy="300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025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5C70C1-FFE5-0C7A-1F2E-F2D0875A4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Research Proposal Write up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64C6EC3-A7E0-0388-B109-1DA850E7DF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652" y="1675227"/>
            <a:ext cx="6053315" cy="476698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6E4D605-70A9-44EA-BA7C-5A48F9BD3069}"/>
              </a:ext>
            </a:extLst>
          </p:cNvPr>
          <p:cNvSpPr/>
          <p:nvPr/>
        </p:nvSpPr>
        <p:spPr>
          <a:xfrm>
            <a:off x="2613992" y="2832652"/>
            <a:ext cx="2743202" cy="5068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70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83FA3-A151-A109-C2C2-0D6DF3A12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Ethics Approval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0F8858-92E3-B7E6-79F9-438DD20DE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1649" y="1675227"/>
            <a:ext cx="6708701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46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3D04-0315-8577-1B0E-7E9FA51A0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Data Collection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E5FF5B-8EC4-D53E-58FD-70015AA46D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2836345"/>
            <a:ext cx="10905066" cy="20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62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3D04-0315-8577-1B0E-7E9FA51A0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Data </a:t>
            </a:r>
            <a:r>
              <a:rPr lang="en-US" sz="3200" dirty="0">
                <a:solidFill>
                  <a:schemeClr val="bg1"/>
                </a:solidFill>
              </a:rPr>
              <a:t>Analysis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4FFD77-FEB8-875A-E9AA-F2A6940F6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20FE1118-6C77-0F77-7D6B-BF0F8C048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80" y="1442012"/>
            <a:ext cx="10205720" cy="1496007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93D4471-5DA1-B09E-DA7B-484122CA9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910" y="2995421"/>
            <a:ext cx="7110059" cy="361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26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10">
            <a:extLst>
              <a:ext uri="{FF2B5EF4-FFF2-40B4-BE49-F238E27FC236}">
                <a16:creationId xmlns:a16="http://schemas.microsoft.com/office/drawing/2014/main" id="{30BFEF7B-C968-1442-8D66-FE61493D8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181100"/>
            <a:ext cx="3443288" cy="4489450"/>
          </a:xfrm>
        </p:spPr>
      </p:pic>
      <p:pic>
        <p:nvPicPr>
          <p:cNvPr id="9" name="Content Placeholder 12">
            <a:extLst>
              <a:ext uri="{FF2B5EF4-FFF2-40B4-BE49-F238E27FC236}">
                <a16:creationId xmlns:a16="http://schemas.microsoft.com/office/drawing/2014/main" id="{C1A67576-178A-B366-0A08-4715E0067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863" y="1181100"/>
            <a:ext cx="3687763" cy="4489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893D04-0315-8577-1B0E-7E9FA51A0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Manuscript Write Up</a:t>
            </a:r>
          </a:p>
        </p:txBody>
      </p:sp>
    </p:spTree>
    <p:extLst>
      <p:ext uri="{BB962C8B-B14F-4D97-AF65-F5344CB8AC3E}">
        <p14:creationId xmlns:p14="http://schemas.microsoft.com/office/powerpoint/2010/main" val="1468577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AD1932-6357-47DC-9C07-BD20B0419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en-US" sz="3600"/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566E0-D4AC-5E57-1E96-3D59AB4AD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r>
              <a:rPr lang="en-US" sz="1800"/>
              <a:t>Research Question</a:t>
            </a:r>
          </a:p>
          <a:p>
            <a:r>
              <a:rPr lang="en-US" sz="1800"/>
              <a:t>Logical flow in Research Introduction, Objectives &amp; Methodology</a:t>
            </a:r>
          </a:p>
          <a:p>
            <a:r>
              <a:rPr lang="en-US" sz="1800"/>
              <a:t>Research Proposal Write up</a:t>
            </a:r>
          </a:p>
          <a:p>
            <a:r>
              <a:rPr lang="en-US" sz="1800"/>
              <a:t>Ethics Submission</a:t>
            </a:r>
          </a:p>
          <a:p>
            <a:r>
              <a:rPr lang="en-US" sz="1800"/>
              <a:t>Data Collection</a:t>
            </a:r>
          </a:p>
          <a:p>
            <a:r>
              <a:rPr lang="en-US" sz="1800"/>
              <a:t>Data Analysis</a:t>
            </a:r>
          </a:p>
          <a:p>
            <a:r>
              <a:rPr lang="en-US" sz="1800"/>
              <a:t>Manuscript Submission</a:t>
            </a:r>
          </a:p>
          <a:p>
            <a:r>
              <a:rPr lang="en-US" sz="1800"/>
              <a:t>Publication</a:t>
            </a:r>
          </a:p>
          <a:p>
            <a:endParaRPr lang="en-US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09AD8C-FAFB-6270-6BD7-0FD2CA42A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493" y="2915398"/>
            <a:ext cx="4223252" cy="1087487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59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93D04-0315-8577-1B0E-7E9FA51A0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Manuscript Submission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(Internal Review)</a:t>
            </a:r>
            <a:endParaRPr lang="en-US" sz="2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C3514D-B621-027B-070A-7F4D77454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3359425"/>
            <a:ext cx="7315200" cy="2817537"/>
          </a:xfrm>
        </p:spPr>
        <p:txBody>
          <a:bodyPr/>
          <a:lstStyle/>
          <a:p>
            <a:r>
              <a:rPr lang="en-US" dirty="0"/>
              <a:t>Research paper must be assessed by 2 internal reviewers appointed by Dept. of Clinical Oncology, UMMC and only upon recommendation by the internal reviewers can the paper be submitted to a journal for publication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4E47CE-CEFC-DC2D-E7EA-5484E89B3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320800"/>
            <a:ext cx="7186613" cy="181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17C9F3-8EC9-57E3-DD38-306DFFABF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320800"/>
            <a:ext cx="7186613" cy="1811338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9950669-0611-0268-595C-27CA89F359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38600" y="3184525"/>
            <a:ext cx="7186613" cy="2346325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BCCCA8D-685E-A8F4-4BBB-BE0397137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Final date of Submission of Journal Article for Internal Review </a:t>
            </a:r>
          </a:p>
        </p:txBody>
      </p:sp>
    </p:spTree>
    <p:extLst>
      <p:ext uri="{BB962C8B-B14F-4D97-AF65-F5344CB8AC3E}">
        <p14:creationId xmlns:p14="http://schemas.microsoft.com/office/powerpoint/2010/main" val="1745658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DFD135-2E74-0A67-0B87-840F25FB6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707887"/>
            <a:ext cx="7186613" cy="181292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51AD56-F537-AB03-AA88-0A270BC842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684092" y="2967591"/>
            <a:ext cx="3947814" cy="2390982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5D65967-E377-ACCF-226A-21F9A3850B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601986" y="2987469"/>
            <a:ext cx="4225579" cy="229368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09D258A-56E6-ED6A-F751-8D50F73B3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Internal Review Report</a:t>
            </a:r>
          </a:p>
        </p:txBody>
      </p:sp>
    </p:spTree>
    <p:extLst>
      <p:ext uri="{BB962C8B-B14F-4D97-AF65-F5344CB8AC3E}">
        <p14:creationId xmlns:p14="http://schemas.microsoft.com/office/powerpoint/2010/main" val="3714472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3D04-0315-8577-1B0E-7E9FA51A0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Manuscript Submission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FAC79-FDBC-BAD4-C6D2-31EED2387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paper must be published in at least a </a:t>
            </a:r>
            <a:r>
              <a:rPr lang="en-US" dirty="0" err="1"/>
              <a:t>scopus</a:t>
            </a:r>
            <a:r>
              <a:rPr lang="en-US" dirty="0"/>
              <a:t> indexed journal though publication in an ISI journal is highly encouraged and should be considered first before submitting to a </a:t>
            </a:r>
            <a:r>
              <a:rPr lang="en-US" dirty="0" err="1"/>
              <a:t>scopus</a:t>
            </a:r>
            <a:r>
              <a:rPr lang="en-US" dirty="0"/>
              <a:t> journal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72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05422DF-2264-EB7C-17A7-B12DAF2280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93160" y="853438"/>
            <a:ext cx="8403624" cy="3027681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6891C4-E1BD-96DE-262A-EE867E48B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992" y="4612640"/>
            <a:ext cx="3371846" cy="740770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1DEC46A-9772-6958-E6BE-4E8873E6EF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827838" y="4073524"/>
            <a:ext cx="5195669" cy="16085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B467DA-10A4-60FE-654F-60CAF1652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to choose a Scopus Indexed Journal </a:t>
            </a:r>
          </a:p>
        </p:txBody>
      </p:sp>
    </p:spTree>
    <p:extLst>
      <p:ext uri="{BB962C8B-B14F-4D97-AF65-F5344CB8AC3E}">
        <p14:creationId xmlns:p14="http://schemas.microsoft.com/office/powerpoint/2010/main" val="3030676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B3257-7A5F-679E-545A-5CA59EA12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234061-1B64-B45D-6839-B03E6ED621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2499" y="2302703"/>
            <a:ext cx="8387002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D46FF4-A14D-076C-A23F-679124570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11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4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7539F-4A8E-AD24-BC8F-4A2BCAA3D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8A41D70-D274-3890-ED0D-83A363F0CB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1375" y="1974605"/>
            <a:ext cx="5953538" cy="4334052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715F96-1697-8C80-E266-41037D3E7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7" y="0"/>
            <a:ext cx="1174432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58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1A0FF3-E111-7A70-4B4C-347224AFA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E46A861-D591-0210-B6E0-D988FC8A8E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284789"/>
            <a:ext cx="5181600" cy="3433010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50D90C7-0C3E-2D2A-4746-39106B23CE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550192"/>
            <a:ext cx="5181600" cy="2902204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BC50E0-82BC-11C1-1443-6A3AA4C11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7" y="0"/>
            <a:ext cx="1174432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34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83FA3-A151-A109-C2C2-0D6DF3A12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Manuscript Submission and Review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BBAC53C0-D583-89F5-4CD2-A616A6C6A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00" y="2241015"/>
            <a:ext cx="6237849" cy="3291523"/>
          </a:xfrm>
        </p:spPr>
      </p:pic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8945E72B-6178-6261-F934-24782B581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199" y="2663687"/>
            <a:ext cx="5567474" cy="286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19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83FA3-A151-A109-C2C2-0D6DF3A12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Correction Statements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742E4E13-B4A9-A636-16A5-E90F47A12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7712" y="1825625"/>
            <a:ext cx="7876576" cy="4351338"/>
          </a:xfrm>
        </p:spPr>
      </p:pic>
    </p:spTree>
    <p:extLst>
      <p:ext uri="{BB962C8B-B14F-4D97-AF65-F5344CB8AC3E}">
        <p14:creationId xmlns:p14="http://schemas.microsoft.com/office/powerpoint/2010/main" val="2347602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1BA7D2-BC14-98A2-B839-DC71E885E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Research?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699AD8A-0606-1B4A-05DE-593325E5EC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9270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41128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83FA3-A151-A109-C2C2-0D6DF3A12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Acceptance for Publication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A761CC6-2F5A-4FAE-BA36-8FAE827C7E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41" y="2283253"/>
            <a:ext cx="5983538" cy="3126399"/>
          </a:xfrm>
          <a:prstGeom prst="rect">
            <a:avLst/>
          </a:prstGeom>
        </p:spPr>
      </p:pic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1CEA03D8-38AC-70A5-E221-1B40A7276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979" y="1866694"/>
            <a:ext cx="5782284" cy="421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912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5E8F405-998F-5671-BC11-F7DA748D1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998018"/>
            <a:ext cx="3981854" cy="221651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0" name="Arc 12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D4C4F4-8EC9-AE18-2933-D9937CC9A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14" y="783448"/>
            <a:ext cx="10872172" cy="2799584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4FC7B2-2C2C-948E-2433-9DA8E3020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835" y="3998019"/>
            <a:ext cx="6382966" cy="2216512"/>
          </a:xfrm>
        </p:spPr>
        <p:txBody>
          <a:bodyPr>
            <a:normAutofit/>
          </a:bodyPr>
          <a:lstStyle/>
          <a:p>
            <a:r>
              <a:rPr lang="en-US"/>
              <a:t>Proof of acceptance by the journal is sufficient as proof of publication. This proof of acceptance and a copy of the research paper plus research report must be submitted for Final Examination</a:t>
            </a:r>
            <a:endParaRPr lang="en-US" dirty="0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07C7ECAD-BA57-5DA9-6C51-71F501E54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9914" y="3971834"/>
            <a:ext cx="4342354" cy="22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77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17C9F3-8EC9-57E3-DD38-306DFFABF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320800"/>
            <a:ext cx="7186613" cy="181133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BCCCA8D-685E-A8F4-4BBB-BE0397137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Final date of Submission of Research Project prior to Final Examination</a:t>
            </a:r>
            <a:endParaRPr lang="en-US" sz="2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DEC45AB5-9BBA-4405-E965-6172575E9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918" y="3414656"/>
            <a:ext cx="8392184" cy="227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055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D853815-B36A-59E5-0EC0-B212E9B2F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Final Product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6B34054-FD77-2B74-40B2-C465DBA4B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1498" y="1675227"/>
            <a:ext cx="7609003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309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D8DF6F-EA3C-EC14-A208-529B29F35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Timeline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EF2637F-3F72-2305-E8A4-D54C77D0F3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171046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7190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54B66E-3AC5-19BD-A29D-663A25329D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90263" y="1184492"/>
            <a:ext cx="2895283" cy="4489016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C2293FF-F9F7-B652-AB39-B543068802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83375" y="1412875"/>
            <a:ext cx="4541838" cy="2843213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DABA30-1EA0-BC5E-1944-15333CD2B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375" y="4313237"/>
            <a:ext cx="4541838" cy="113188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1A1EB78-FC3E-E2B9-6A0E-2B633E1A5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Master of Clinical Oncology Research Project Flow Chart</a:t>
            </a:r>
          </a:p>
        </p:txBody>
      </p:sp>
    </p:spTree>
    <p:extLst>
      <p:ext uri="{BB962C8B-B14F-4D97-AF65-F5344CB8AC3E}">
        <p14:creationId xmlns:p14="http://schemas.microsoft.com/office/powerpoint/2010/main" val="37915686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9DFFDAA8-920B-3C4C-DFAD-F4317FA808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72367" y="1868160"/>
            <a:ext cx="6669723" cy="2140129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022995-21F5-E219-707A-485D2E39D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080" y="691675"/>
            <a:ext cx="4079875" cy="981075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88443081-2C68-C8FE-72A1-060EEA4FAB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652439" y="4203699"/>
            <a:ext cx="8040135" cy="2140129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9380F6F-65EE-7955-9667-DD99802EE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Important deadline</a:t>
            </a:r>
          </a:p>
        </p:txBody>
      </p:sp>
    </p:spTree>
    <p:extLst>
      <p:ext uri="{BB962C8B-B14F-4D97-AF65-F5344CB8AC3E}">
        <p14:creationId xmlns:p14="http://schemas.microsoft.com/office/powerpoint/2010/main" val="10855467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C0D501-54C8-DACA-2CCC-F75D73AEA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 you and All the best!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40253D3-B5C6-42B6-E2AA-914145845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7961" y="1675227"/>
            <a:ext cx="8616077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65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698768-D3E6-C023-DAC5-74AE1C841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en-US" sz="3600" dirty="0"/>
              <a:t>Logic of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2DEB9-B5A6-0DBD-B8AC-FD7094868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r>
              <a:rPr lang="en-US" sz="2400" dirty="0"/>
              <a:t>…organized and systematic way of finding answers to questions</a:t>
            </a:r>
          </a:p>
          <a:p>
            <a:endParaRPr lang="en-US" sz="2400" dirty="0"/>
          </a:p>
          <a:p>
            <a:r>
              <a:rPr lang="en-US" sz="2400" dirty="0"/>
              <a:t>Research starts with QUESTIONS </a:t>
            </a:r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ymbol Question Mark Clip Art, PNG, 796x796px, Symbol, At Sign, Business,  Human Behavior, Question Download Free">
            <a:extLst>
              <a:ext uri="{FF2B5EF4-FFF2-40B4-BE49-F238E27FC236}">
                <a16:creationId xmlns:a16="http://schemas.microsoft.com/office/drawing/2014/main" id="{B0D34A83-6BE3-8F8B-7156-E22B06266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0493" y="1412347"/>
            <a:ext cx="4223252" cy="409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2" name="Straight Connector 104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758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BBE3-81C4-E725-1826-D7FD7475B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Starting point is “Research Question”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6202EF6-7E0E-F5D2-4893-841C928909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64827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19470F3-6235-FF44-CE3C-D5666D251A26}"/>
              </a:ext>
            </a:extLst>
          </p:cNvPr>
          <p:cNvSpPr txBox="1"/>
          <p:nvPr/>
        </p:nvSpPr>
        <p:spPr>
          <a:xfrm>
            <a:off x="6748670" y="3925957"/>
            <a:ext cx="954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Feasibility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0BFC97-B84F-BB9B-465C-A04F84DAD91F}"/>
              </a:ext>
            </a:extLst>
          </p:cNvPr>
          <p:cNvSpPr txBox="1"/>
          <p:nvPr/>
        </p:nvSpPr>
        <p:spPr>
          <a:xfrm>
            <a:off x="4442791" y="4945857"/>
            <a:ext cx="104360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Researcher - responsible to justify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D7DDB5-909B-E909-682A-D2DC61ABDA10}"/>
              </a:ext>
            </a:extLst>
          </p:cNvPr>
          <p:cNvSpPr txBox="1"/>
          <p:nvPr/>
        </p:nvSpPr>
        <p:spPr>
          <a:xfrm>
            <a:off x="4532243" y="2389602"/>
            <a:ext cx="1043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Research Question</a:t>
            </a:r>
          </a:p>
        </p:txBody>
      </p:sp>
    </p:spTree>
    <p:extLst>
      <p:ext uri="{BB962C8B-B14F-4D97-AF65-F5344CB8AC3E}">
        <p14:creationId xmlns:p14="http://schemas.microsoft.com/office/powerpoint/2010/main" val="291708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DC22-E46F-5312-4B23-6721626C8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Methodology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470A4CB-7754-B258-D378-3E099D85DF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921531"/>
              </p:ext>
            </p:extLst>
          </p:nvPr>
        </p:nvGraphicFramePr>
        <p:xfrm>
          <a:off x="589722" y="2256182"/>
          <a:ext cx="7003774" cy="3781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8D73939-A7B8-42E8-78AD-926CC691DF60}"/>
              </a:ext>
            </a:extLst>
          </p:cNvPr>
          <p:cNvSpPr txBox="1"/>
          <p:nvPr/>
        </p:nvSpPr>
        <p:spPr>
          <a:xfrm>
            <a:off x="1353378" y="2395329"/>
            <a:ext cx="380668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INVESTIGATIONS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AC13698-9233-2F81-A08F-C6E104998FA3}"/>
              </a:ext>
            </a:extLst>
          </p:cNvPr>
          <p:cNvSpPr/>
          <p:nvPr/>
        </p:nvSpPr>
        <p:spPr>
          <a:xfrm>
            <a:off x="8001000" y="2822714"/>
            <a:ext cx="3945835" cy="28425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E13901-71ED-6787-69EE-506935A21ACF}"/>
              </a:ext>
            </a:extLst>
          </p:cNvPr>
          <p:cNvSpPr txBox="1"/>
          <p:nvPr/>
        </p:nvSpPr>
        <p:spPr>
          <a:xfrm>
            <a:off x="8398565" y="3608389"/>
            <a:ext cx="3409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RESEARCH METHODOLOGY</a:t>
            </a:r>
          </a:p>
        </p:txBody>
      </p:sp>
    </p:spTree>
    <p:extLst>
      <p:ext uri="{BB962C8B-B14F-4D97-AF65-F5344CB8AC3E}">
        <p14:creationId xmlns:p14="http://schemas.microsoft.com/office/powerpoint/2010/main" val="1747717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CA06E-52EC-1E83-08BA-C42BF4D7F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8960D87-1568-6E7D-1DA6-83B8D5FE57D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04883078"/>
              </p:ext>
            </p:extLst>
          </p:nvPr>
        </p:nvGraphicFramePr>
        <p:xfrm>
          <a:off x="665922" y="1825625"/>
          <a:ext cx="535387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578BA8-1E5A-DA93-8B37-0EFB68725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86601" y="2862470"/>
            <a:ext cx="3829878" cy="1520688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Magnitude of problems </a:t>
            </a:r>
          </a:p>
          <a:p>
            <a:r>
              <a:rPr lang="en-US" dirty="0"/>
              <a:t>Gap</a:t>
            </a:r>
          </a:p>
          <a:p>
            <a:r>
              <a:rPr lang="en-US" dirty="0"/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4284270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CA06E-52EC-1E83-08BA-C42BF4D7F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8960D87-1568-6E7D-1DA6-83B8D5FE57D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10158318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578BA8-1E5A-DA93-8B37-0EFB68725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General Objectives</a:t>
            </a:r>
          </a:p>
          <a:p>
            <a:r>
              <a:rPr lang="en-US" dirty="0"/>
              <a:t>Statement in general terms for the overall scope of the study </a:t>
            </a:r>
            <a:r>
              <a:rPr lang="en-US" i="1" dirty="0"/>
              <a:t>(scope clear but actions not specific: to study, to explore, to investigate)</a:t>
            </a:r>
          </a:p>
          <a:p>
            <a:pPr marL="0" indent="0">
              <a:buNone/>
            </a:pPr>
            <a:r>
              <a:rPr lang="en-US" dirty="0"/>
              <a:t>Specific Objectives</a:t>
            </a:r>
          </a:p>
          <a:p>
            <a:r>
              <a:rPr lang="en-US" dirty="0"/>
              <a:t>Specific action </a:t>
            </a:r>
            <a:r>
              <a:rPr lang="en-US" i="1" dirty="0"/>
              <a:t>(to estimate, to determine, to identify, to compare, to assess…)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071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CA06E-52EC-1E83-08BA-C42BF4D7F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8960D87-1568-6E7D-1DA6-83B8D5FE57D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07494531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578BA8-1E5A-DA93-8B37-0EFB68725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67338"/>
            <a:ext cx="3740426" cy="3503337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Study Design </a:t>
            </a:r>
          </a:p>
          <a:p>
            <a:r>
              <a:rPr lang="en-US" dirty="0"/>
              <a:t>Population and Sample </a:t>
            </a:r>
          </a:p>
          <a:p>
            <a:r>
              <a:rPr lang="en-US" dirty="0"/>
              <a:t>Data Collection Procedures </a:t>
            </a:r>
          </a:p>
          <a:p>
            <a:r>
              <a:rPr lang="en-US" dirty="0"/>
              <a:t>Statistical Analysis </a:t>
            </a:r>
          </a:p>
          <a:p>
            <a:r>
              <a:rPr lang="en-US" dirty="0"/>
              <a:t>Ethical Considerations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706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614</Words>
  <Application>Microsoft Office PowerPoint</Application>
  <PresentationFormat>Widescreen</PresentationFormat>
  <Paragraphs>123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Master’s Research Project: From Inception to Publication</vt:lpstr>
      <vt:lpstr>Presentation Outline</vt:lpstr>
      <vt:lpstr>What is Research?</vt:lpstr>
      <vt:lpstr>Logic of Research</vt:lpstr>
      <vt:lpstr> Starting point is “Research Question”  </vt:lpstr>
      <vt:lpstr>Research Methodology</vt:lpstr>
      <vt:lpstr>Introduction</vt:lpstr>
      <vt:lpstr>Objectives</vt:lpstr>
      <vt:lpstr>Methodology</vt:lpstr>
      <vt:lpstr>Requirements</vt:lpstr>
      <vt:lpstr>Anatomy of Research Proposal</vt:lpstr>
      <vt:lpstr>Research Proposal Write up</vt:lpstr>
      <vt:lpstr>Ethics Submission  </vt:lpstr>
      <vt:lpstr>Ethics Committee Meeting</vt:lpstr>
      <vt:lpstr>Research Proposal Write up</vt:lpstr>
      <vt:lpstr>Ethics Approval</vt:lpstr>
      <vt:lpstr>Data Collection</vt:lpstr>
      <vt:lpstr>Data Analysis</vt:lpstr>
      <vt:lpstr>Manuscript Write Up</vt:lpstr>
      <vt:lpstr>Manuscript Submission  (Internal Review)</vt:lpstr>
      <vt:lpstr>Final date of Submission of Journal Article for Internal Review </vt:lpstr>
      <vt:lpstr>Internal Review Report</vt:lpstr>
      <vt:lpstr>Manuscript Submission</vt:lpstr>
      <vt:lpstr>How to choose a Scopus Indexed Journal </vt:lpstr>
      <vt:lpstr>PowerPoint Presentation</vt:lpstr>
      <vt:lpstr>PowerPoint Presentation</vt:lpstr>
      <vt:lpstr>PowerPoint Presentation</vt:lpstr>
      <vt:lpstr>Manuscript Submission and Review</vt:lpstr>
      <vt:lpstr>Correction Statements</vt:lpstr>
      <vt:lpstr>Acceptance for Publication</vt:lpstr>
      <vt:lpstr>PowerPoint Presentation</vt:lpstr>
      <vt:lpstr>Final date of Submission of Research Project prior to Final Examination</vt:lpstr>
      <vt:lpstr>Final Product</vt:lpstr>
      <vt:lpstr>Timeline</vt:lpstr>
      <vt:lpstr>Master of Clinical Oncology Research Project Flow Chart</vt:lpstr>
      <vt:lpstr>Important deadline</vt:lpstr>
      <vt:lpstr>Thank you and All the best!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ECHO Project</dc:title>
  <dc:creator>office_6388</dc:creator>
  <cp:lastModifiedBy>office_6388</cp:lastModifiedBy>
  <cp:revision>61</cp:revision>
  <dcterms:created xsi:type="dcterms:W3CDTF">2023-07-30T15:09:09Z</dcterms:created>
  <dcterms:modified xsi:type="dcterms:W3CDTF">2023-08-22T09:51:00Z</dcterms:modified>
</cp:coreProperties>
</file>