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e8e18daa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e8e18daa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months post C6 pacli/carbo: PD in liver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8653b092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8653b092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8653b092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8653b092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months after Mets directed therapy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8653b092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8653b092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e8e18daa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e8e18daa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e8e18daa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e8e18daa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8653b092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8653b092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 was sent after the infective AGE, to check for rare mutations (pt not fit for chemo anymore)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e8e18daa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e8e18daa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8653b092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8653b092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04304fae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f04304fae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for thought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8653b092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8653b092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04304fae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04304fae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e8e18daa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e8e18daa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8653b092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8653b092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e8e18daa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e8e18daa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e8e18daa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e8e18daa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8653b092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8653b092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2 years from localized disease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e8e18daa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e8e18daa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8653b092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8653b092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Cancer ECHO UM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Case presentation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71325" y="2310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1817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Endometrial Cancer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1817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August 2024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Jasmin Munchar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50" y="3264525"/>
            <a:ext cx="3159250" cy="15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8500" y="3264525"/>
            <a:ext cx="4696474" cy="15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189225" y="163375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Post chemo CT: Progression in liver</a:t>
            </a:r>
            <a:endParaRPr sz="2220"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189225" y="930725"/>
            <a:ext cx="8643000" cy="41148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months after chemo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CT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Larger liver metastasis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Stable para-aortic nodal metastasis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88" y="2747325"/>
            <a:ext cx="2584925" cy="21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666" y="2719287"/>
            <a:ext cx="2755384" cy="2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1499150" y="2224225"/>
            <a:ext cx="14238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Interim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5243500" y="2224225"/>
            <a:ext cx="15381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Post </a:t>
            </a:r>
            <a:r>
              <a:rPr lang="en" sz="1600">
                <a:solidFill>
                  <a:schemeClr val="dk1"/>
                </a:solidFill>
              </a:rPr>
              <a:t>chemo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235125" y="164250"/>
            <a:ext cx="86412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Metastasis Directed Local Therapy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268150" y="3782925"/>
            <a:ext cx="4142700" cy="1097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1550">
                <a:solidFill>
                  <a:schemeClr val="dk1"/>
                </a:solidFill>
              </a:rPr>
              <a:t>August 2023</a:t>
            </a:r>
            <a:br>
              <a:rPr lang="en" sz="1550">
                <a:solidFill>
                  <a:schemeClr val="dk1"/>
                </a:solidFill>
              </a:rPr>
            </a:br>
            <a:r>
              <a:rPr lang="en" sz="1550">
                <a:solidFill>
                  <a:schemeClr val="dk1"/>
                </a:solidFill>
              </a:rPr>
              <a:t>SBRT</a:t>
            </a:r>
            <a:br>
              <a:rPr lang="en" sz="1550">
                <a:solidFill>
                  <a:schemeClr val="dk1"/>
                </a:solidFill>
              </a:rPr>
            </a:br>
            <a:r>
              <a:rPr lang="en" sz="1550">
                <a:solidFill>
                  <a:schemeClr val="dk1"/>
                </a:solidFill>
              </a:rPr>
              <a:t>1. Segment 7 liver lesion 50Gy/5#</a:t>
            </a:r>
            <a:br>
              <a:rPr lang="en" sz="1550">
                <a:solidFill>
                  <a:schemeClr val="dk1"/>
                </a:solidFill>
              </a:rPr>
            </a:br>
            <a:r>
              <a:rPr lang="en" sz="1550">
                <a:solidFill>
                  <a:schemeClr val="dk1"/>
                </a:solidFill>
              </a:rPr>
              <a:t>2. Para-aortic node 40Gy/5#</a:t>
            </a:r>
            <a:br>
              <a:rPr lang="en" sz="1550">
                <a:solidFill>
                  <a:schemeClr val="dk1"/>
                </a:solidFill>
              </a:rPr>
            </a:br>
            <a:br>
              <a:rPr lang="en" sz="1550">
                <a:solidFill>
                  <a:schemeClr val="dk1"/>
                </a:solidFill>
              </a:rPr>
            </a:br>
            <a:br>
              <a:rPr lang="en" sz="1550">
                <a:solidFill>
                  <a:schemeClr val="dk1"/>
                </a:solidFill>
              </a:rPr>
            </a:br>
            <a:endParaRPr sz="1550">
              <a:solidFill>
                <a:schemeClr val="dk1"/>
              </a:solidFill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25" y="884125"/>
            <a:ext cx="4208775" cy="26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84125"/>
            <a:ext cx="4280049" cy="26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4696800" y="3781325"/>
            <a:ext cx="4142700" cy="1097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Discussion: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Thoughts on local therapy 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Modality of choice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0900" y="3929100"/>
            <a:ext cx="1426025" cy="8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128000" y="102125"/>
            <a:ext cx="90159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Disease progression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128000" y="809575"/>
            <a:ext cx="3992700" cy="4232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 months later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Oct 2023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-Smaller para-aortic nodes and smaller segment VII liver lesion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-New segment 6 liver lesion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-New lung metastasis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-Larger abdominal nodes</a:t>
            </a:r>
            <a:br>
              <a:rPr lang="en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300" y="784988"/>
            <a:ext cx="3203825" cy="20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299" y="2943824"/>
            <a:ext cx="3203824" cy="204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222350" y="215300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line treatment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222350" y="999000"/>
            <a:ext cx="4602000" cy="3911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Oct 2023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Pembrolizumab and lenvatinib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Side effects: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At cycle 3 developed </a:t>
            </a:r>
            <a:r>
              <a:rPr lang="en">
                <a:solidFill>
                  <a:schemeClr val="dk1"/>
                </a:solidFill>
              </a:rPr>
              <a:t>hypertensive emergency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-Headache, blurring of vision, BP 200/100 mmHg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-CT brain: Left parietal hemorrhage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725" y="1136675"/>
            <a:ext cx="2917382" cy="317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7102925" y="3526975"/>
            <a:ext cx="526500" cy="281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115750" y="151100"/>
            <a:ext cx="86187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Disease progression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115750" y="884375"/>
            <a:ext cx="3790800" cy="41490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Dec 2023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-Lenvatinib </a:t>
            </a:r>
            <a:r>
              <a:rPr lang="en">
                <a:solidFill>
                  <a:schemeClr val="dk1"/>
                </a:solidFill>
              </a:rPr>
              <a:t>withheld</a:t>
            </a:r>
            <a:r>
              <a:rPr lang="en">
                <a:solidFill>
                  <a:schemeClr val="dk1"/>
                </a:solidFill>
              </a:rPr>
              <a:t> due to G4 toxicity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Jan 2024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-Developed new hoarseness of voice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-ENT review: Left vocal cord palsy (RLN compression from SCF node)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-Restaging CT TAP Jan 2024 showed disease progression in node, lung, liver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125" y="3068400"/>
            <a:ext cx="3663774" cy="19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125" y="884375"/>
            <a:ext cx="3663775" cy="21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/>
          <p:nvPr/>
        </p:nvSpPr>
        <p:spPr>
          <a:xfrm>
            <a:off x="6368125" y="1445075"/>
            <a:ext cx="208200" cy="195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6368125" y="3581400"/>
            <a:ext cx="208200" cy="195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224" y="1401801"/>
            <a:ext cx="3406851" cy="26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750" y="1401802"/>
            <a:ext cx="3364373" cy="26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/>
          <p:nvPr/>
        </p:nvSpPr>
        <p:spPr>
          <a:xfrm>
            <a:off x="5853775" y="3214000"/>
            <a:ext cx="208200" cy="195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1548475" y="3214000"/>
            <a:ext cx="208200" cy="195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1756675" y="606575"/>
            <a:ext cx="14238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Oct 2023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5748750" y="606575"/>
            <a:ext cx="14238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Jan </a:t>
            </a:r>
            <a:r>
              <a:rPr lang="en" sz="1600">
                <a:solidFill>
                  <a:schemeClr val="dk1"/>
                </a:solidFill>
              </a:rPr>
              <a:t>2024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232050" y="151100"/>
            <a:ext cx="86799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line chemotherapy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232050" y="894000"/>
            <a:ext cx="4771200" cy="41640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960">
                <a:solidFill>
                  <a:schemeClr val="dk1"/>
                </a:solidFill>
              </a:rPr>
              <a:t>Feb 2024</a:t>
            </a:r>
            <a:br>
              <a:rPr lang="en" sz="1960">
                <a:solidFill>
                  <a:schemeClr val="dk1"/>
                </a:solidFill>
              </a:rPr>
            </a:br>
            <a:r>
              <a:rPr lang="en" sz="1960">
                <a:solidFill>
                  <a:schemeClr val="dk1"/>
                </a:solidFill>
              </a:rPr>
              <a:t>ECOG 1-2</a:t>
            </a:r>
            <a:br>
              <a:rPr lang="en" sz="1960">
                <a:solidFill>
                  <a:schemeClr val="dk1"/>
                </a:solidFill>
              </a:rPr>
            </a:br>
            <a:r>
              <a:rPr lang="en" sz="1960">
                <a:solidFill>
                  <a:schemeClr val="dk1"/>
                </a:solidFill>
              </a:rPr>
              <a:t>New symptoms</a:t>
            </a:r>
            <a:br>
              <a:rPr lang="en" sz="1960">
                <a:solidFill>
                  <a:schemeClr val="dk1"/>
                </a:solidFill>
              </a:rPr>
            </a:br>
            <a:r>
              <a:rPr lang="en" sz="1960">
                <a:solidFill>
                  <a:schemeClr val="dk1"/>
                </a:solidFill>
              </a:rPr>
              <a:t>Rising Ca125</a:t>
            </a:r>
            <a:br>
              <a:rPr lang="en" sz="1960">
                <a:solidFill>
                  <a:schemeClr val="dk1"/>
                </a:solidFill>
              </a:rPr>
            </a:br>
            <a:r>
              <a:rPr lang="en" sz="1960">
                <a:solidFill>
                  <a:schemeClr val="dk1"/>
                </a:solidFill>
              </a:rPr>
              <a:t>Re-challenge paclitaxel and carboplatin</a:t>
            </a:r>
            <a:br>
              <a:rPr lang="en" sz="1960">
                <a:solidFill>
                  <a:schemeClr val="dk1"/>
                </a:solidFill>
              </a:rPr>
            </a:br>
            <a:endParaRPr sz="19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960">
                <a:solidFill>
                  <a:schemeClr val="dk1"/>
                </a:solidFill>
              </a:rPr>
              <a:t>Side effect:</a:t>
            </a:r>
            <a:br>
              <a:rPr lang="en" sz="1960">
                <a:solidFill>
                  <a:schemeClr val="dk1"/>
                </a:solidFill>
              </a:rPr>
            </a:br>
            <a:r>
              <a:rPr lang="en" sz="1960">
                <a:solidFill>
                  <a:schemeClr val="dk1"/>
                </a:solidFill>
              </a:rPr>
              <a:t>Chemo only up to cycle 2</a:t>
            </a:r>
            <a:br>
              <a:rPr lang="en" sz="1960">
                <a:solidFill>
                  <a:schemeClr val="dk1"/>
                </a:solidFill>
              </a:rPr>
            </a:br>
            <a:r>
              <a:rPr lang="en" sz="1960">
                <a:solidFill>
                  <a:schemeClr val="dk1"/>
                </a:solidFill>
              </a:rPr>
              <a:t>Complicated with Grade 3 infective diarrhea with microsporidium spp gastroenteritis</a:t>
            </a:r>
            <a:br>
              <a:rPr lang="en" sz="1960">
                <a:solidFill>
                  <a:schemeClr val="dk1"/>
                </a:solidFill>
              </a:rPr>
            </a:br>
            <a:r>
              <a:rPr lang="en" sz="1960">
                <a:solidFill>
                  <a:schemeClr val="dk1"/>
                </a:solidFill>
              </a:rPr>
              <a:t>Chemo break 1 month</a:t>
            </a:r>
            <a:br>
              <a:rPr lang="en" sz="1960">
                <a:solidFill>
                  <a:schemeClr val="dk1"/>
                </a:solidFill>
              </a:rPr>
            </a:br>
            <a:endParaRPr sz="19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br>
              <a:rPr lang="en" sz="1960">
                <a:solidFill>
                  <a:schemeClr val="dk1"/>
                </a:solidFill>
              </a:rPr>
            </a:br>
            <a:br>
              <a:rPr lang="en" sz="1960">
                <a:solidFill>
                  <a:schemeClr val="dk1"/>
                </a:solidFill>
              </a:rPr>
            </a:br>
            <a:endParaRPr sz="1960">
              <a:solidFill>
                <a:schemeClr val="dk1"/>
              </a:solidFill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5271350" y="3571050"/>
            <a:ext cx="36978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525" y="3112700"/>
            <a:ext cx="3207601" cy="18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91250" y="138875"/>
            <a:ext cx="86223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Supportive care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91250" y="918475"/>
            <a:ext cx="3386700" cy="39678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April 2024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Due to toxicities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Not suitable for chemotherapy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May </a:t>
            </a:r>
            <a:r>
              <a:rPr lang="en">
                <a:solidFill>
                  <a:schemeClr val="dk1"/>
                </a:solidFill>
              </a:rPr>
              <a:t>2024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ECOG slowly declined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Unfit for systemic therapy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Pain over abdomen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For symptomatic management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100" y="1044275"/>
            <a:ext cx="5174826" cy="30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5996750" y="1299200"/>
            <a:ext cx="1804200" cy="28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3710675" y="4200525"/>
            <a:ext cx="3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NGS: </a:t>
            </a:r>
            <a:r>
              <a:rPr lang="en" sz="1700">
                <a:solidFill>
                  <a:schemeClr val="dk1"/>
                </a:solidFill>
              </a:rPr>
              <a:t>p53 mutation</a:t>
            </a:r>
            <a:r>
              <a:rPr lang="en" sz="1700">
                <a:solidFill>
                  <a:schemeClr val="dk1"/>
                </a:solidFill>
              </a:rPr>
              <a:t> present, MSS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7116" y="4102550"/>
            <a:ext cx="1496010" cy="8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1666900" y="319625"/>
            <a:ext cx="65091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Timeline summary </a:t>
            </a:r>
            <a:r>
              <a:rPr lang="en" sz="1600"/>
              <a:t>March 2021</a:t>
            </a:r>
            <a:r>
              <a:rPr lang="en" sz="1600">
                <a:solidFill>
                  <a:srgbClr val="000000"/>
                </a:solidFill>
              </a:rPr>
              <a:t> - </a:t>
            </a:r>
            <a:r>
              <a:rPr lang="en" sz="1600"/>
              <a:t>April </a:t>
            </a:r>
            <a:r>
              <a:rPr lang="en" sz="1600">
                <a:solidFill>
                  <a:srgbClr val="000000"/>
                </a:solidFill>
              </a:rPr>
              <a:t>202</a:t>
            </a:r>
            <a:r>
              <a:rPr lang="en" sz="1600"/>
              <a:t>4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212" name="Google Shape;212;p30"/>
          <p:cNvCxnSpPr/>
          <p:nvPr/>
        </p:nvCxnSpPr>
        <p:spPr>
          <a:xfrm>
            <a:off x="605725" y="2055575"/>
            <a:ext cx="8059200" cy="10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30"/>
          <p:cNvSpPr txBox="1"/>
          <p:nvPr/>
        </p:nvSpPr>
        <p:spPr>
          <a:xfrm>
            <a:off x="123200" y="904625"/>
            <a:ext cx="2531400" cy="585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71 yo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Endometrial cancer p53-mut</a:t>
            </a:r>
            <a:endParaRPr sz="1300"/>
          </a:p>
        </p:txBody>
      </p:sp>
      <p:sp>
        <p:nvSpPr>
          <p:cNvPr id="214" name="Google Shape;214;p30"/>
          <p:cNvSpPr/>
          <p:nvPr/>
        </p:nvSpPr>
        <p:spPr>
          <a:xfrm>
            <a:off x="523600" y="2343025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216975" y="1624375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March 2021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268025" y="3219775"/>
            <a:ext cx="1276200" cy="944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FIGO 1a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Serous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p53-mut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High risk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1653025" y="2343025"/>
            <a:ext cx="441600" cy="1519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 txBox="1"/>
          <p:nvPr/>
        </p:nvSpPr>
        <p:spPr>
          <a:xfrm>
            <a:off x="1301775" y="4010325"/>
            <a:ext cx="1276200" cy="944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Adjuvant radiotherapy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1544225" y="1618700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May </a:t>
            </a:r>
            <a:r>
              <a:rPr lang="en" sz="1300">
                <a:solidFill>
                  <a:schemeClr val="dk1"/>
                </a:solidFill>
              </a:rPr>
              <a:t>2021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2880850" y="2406850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2718400" y="1618700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Jan 2023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2577975" y="3219775"/>
            <a:ext cx="1276200" cy="944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1L pacli/carbo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4219175" y="2406850"/>
            <a:ext cx="441600" cy="17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968425" y="1624375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Aug </a:t>
            </a:r>
            <a:r>
              <a:rPr lang="en" sz="1300">
                <a:solidFill>
                  <a:schemeClr val="dk1"/>
                </a:solidFill>
              </a:rPr>
              <a:t>2023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3933900" y="4169950"/>
            <a:ext cx="1276200" cy="944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SBRT to liver and node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5218450" y="1618700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Oct </a:t>
            </a:r>
            <a:r>
              <a:rPr lang="en" sz="1300">
                <a:solidFill>
                  <a:schemeClr val="dk1"/>
                </a:solidFill>
              </a:rPr>
              <a:t>2023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5415375" y="2343025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5025775" y="3219775"/>
            <a:ext cx="1521600" cy="944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2L Pembro/Lenva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6785325" y="2380450"/>
            <a:ext cx="441600" cy="1815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0"/>
          <p:cNvSpPr txBox="1"/>
          <p:nvPr/>
        </p:nvSpPr>
        <p:spPr>
          <a:xfrm>
            <a:off x="6590775" y="1618700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Feb 2024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6492775" y="4330150"/>
            <a:ext cx="1521600" cy="784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3L re-challenge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Pacli/carbo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7718500" y="1618700"/>
            <a:ext cx="10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May </a:t>
            </a:r>
            <a:r>
              <a:rPr lang="en" sz="1300">
                <a:solidFill>
                  <a:schemeClr val="dk1"/>
                </a:solidFill>
              </a:rPr>
              <a:t>2024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7914750" y="2343025"/>
            <a:ext cx="441600" cy="698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7374750" y="3293538"/>
            <a:ext cx="1521600" cy="784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Clinical progression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Symptomatic care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idx="4294967295" type="title"/>
          </p:nvPr>
        </p:nvSpPr>
        <p:spPr>
          <a:xfrm>
            <a:off x="311700" y="238500"/>
            <a:ext cx="82740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FIGO 2023 - Should we be more molecular-driven </a:t>
            </a:r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38537"/>
            <a:ext cx="8367075" cy="37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38150" y="734775"/>
            <a:ext cx="3891000" cy="43230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December 2020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71 years old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ECOG 1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Presented with per vaginal bleeding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Pipelle sampling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Endometrial carcinoma Grade 2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Enlarged uterus 6 x 6 x 4cm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Heterogenous mass expanding endometrial cavity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38150" y="113700"/>
            <a:ext cx="8839200" cy="462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b="0" i="0" lang="en" sz="2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 history</a:t>
            </a:r>
            <a:endParaRPr b="0" i="0" sz="2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125" y="753850"/>
            <a:ext cx="3511200" cy="20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3306" l="0" r="0" t="0"/>
          <a:stretch/>
        </p:blipFill>
        <p:spPr>
          <a:xfrm>
            <a:off x="4361125" y="2835600"/>
            <a:ext cx="3511200" cy="21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219575" y="734475"/>
            <a:ext cx="4686300" cy="4323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16162" l="0" r="1029" t="-1903"/>
          <a:stretch/>
        </p:blipFill>
        <p:spPr>
          <a:xfrm>
            <a:off x="152400" y="545775"/>
            <a:ext cx="8747925" cy="35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8075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4260300" cy="3758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March 2021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Hysterectomy + BSO + omentectomy + bilateral pelvic lymph node dissection + appendicectomy </a:t>
            </a:r>
            <a:br>
              <a:rPr lang="en" sz="1700">
                <a:solidFill>
                  <a:schemeClr val="dk1"/>
                </a:solidFill>
              </a:rPr>
            </a:b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HPE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High grade serous carcinoma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Myometrial invasion &lt;50%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No stromal invasion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No LVI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LN 0/21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p53 mutation present</a:t>
            </a:r>
            <a:endParaRPr sz="17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825" y="1152475"/>
            <a:ext cx="3309400" cy="18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882825" y="3124050"/>
            <a:ext cx="3859800" cy="5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What is the stage and risk group ?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882825" y="3806775"/>
            <a:ext cx="3859800" cy="57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How would you manage?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23634" l="0" r="0" t="7580"/>
          <a:stretch/>
        </p:blipFill>
        <p:spPr>
          <a:xfrm>
            <a:off x="7929525" y="4475525"/>
            <a:ext cx="90277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47875" y="177000"/>
            <a:ext cx="70632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Adjuvant management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47875" y="999000"/>
            <a:ext cx="7063200" cy="39609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May 2021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Completed adjuvant EBRT to pelvis 46Gy/23#/4.5weeks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Vaginal dhobbies 5.5Gy x 2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00" y="2089975"/>
            <a:ext cx="4183000" cy="26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251563" y="2518213"/>
            <a:ext cx="28670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416375" y="2216600"/>
            <a:ext cx="10164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64750" y="175600"/>
            <a:ext cx="42603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DRR of EBRT plan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64750" y="931775"/>
            <a:ext cx="8796900" cy="41382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25" y="1048538"/>
            <a:ext cx="2441125" cy="29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0" y="1026848"/>
            <a:ext cx="1651525" cy="29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5100" y="1026850"/>
            <a:ext cx="2620725" cy="19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5100" y="2978300"/>
            <a:ext cx="2698386" cy="20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4825100" y="175600"/>
            <a:ext cx="41367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Vaginal dhobbies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110225" y="175600"/>
            <a:ext cx="86577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Surveillance 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110225" y="967475"/>
            <a:ext cx="4555800" cy="3980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8 months later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CT Feb 2022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Enhancing lesion at left vaginal stump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New indeterminate lung nodules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PET CT Feb 2022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Background FDG activity at vaginal stump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Suggestive of post therapy changes / reactive granulation tissue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975" y="1168288"/>
            <a:ext cx="3578474" cy="357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60625" y="240825"/>
            <a:ext cx="86304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Metastatic disease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60625" y="1050050"/>
            <a:ext cx="8630400" cy="3971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1.5 years later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PET Jan 2023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New liver metastasis in segment V and VII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New nodal metastasis in abdominal, retrocural, mediastinal, supraclavicular and cervical nodes.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25" y="2388675"/>
            <a:ext cx="7311100" cy="24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152500" y="89875"/>
            <a:ext cx="87384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 images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52500" y="808275"/>
            <a:ext cx="8738400" cy="312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25" y="900550"/>
            <a:ext cx="3182050" cy="26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725" y="900550"/>
            <a:ext cx="5253699" cy="26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3012625" y="4286250"/>
            <a:ext cx="2914800" cy="453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How should we proceed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67200" y="4131625"/>
            <a:ext cx="26751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ECOG 1</a:t>
            </a:r>
            <a:br>
              <a:rPr lang="en" sz="1500">
                <a:solidFill>
                  <a:schemeClr val="dk1"/>
                </a:solidFill>
              </a:rPr>
            </a:br>
            <a:r>
              <a:rPr lang="en" sz="1500">
                <a:solidFill>
                  <a:schemeClr val="dk1"/>
                </a:solidFill>
              </a:rPr>
              <a:t>Symptoms: Abdominal pain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5">
            <a:alphaModFix/>
          </a:blip>
          <a:srcRect b="23634" l="0" r="0" t="7580"/>
          <a:stretch/>
        </p:blipFill>
        <p:spPr>
          <a:xfrm>
            <a:off x="6173925" y="4226400"/>
            <a:ext cx="90277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196650" y="66775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1st line palliative chemotherapy</a:t>
            </a:r>
            <a:endParaRPr sz="2320"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96650" y="749700"/>
            <a:ext cx="8750700" cy="4259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Jan - June 2023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Completed paclitaxel and carboplatin</a:t>
            </a:r>
            <a:br>
              <a:rPr lang="en" sz="1400">
                <a:solidFill>
                  <a:schemeClr val="dk1"/>
                </a:solidFill>
              </a:rPr>
            </a:b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CT Interim 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Improving liver para-aortic nodal metastasis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Resolved abdominal and SCF nodes</a:t>
            </a:r>
            <a:br>
              <a:rPr lang="en" sz="1400">
                <a:solidFill>
                  <a:schemeClr val="dk1"/>
                </a:solidFill>
              </a:rPr>
            </a:b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560150" y="2326825"/>
            <a:ext cx="15381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Pre chemo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5878300" y="2326825"/>
            <a:ext cx="1273500" cy="43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Interim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00" y="2690950"/>
            <a:ext cx="3382075" cy="2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775" y="2690951"/>
            <a:ext cx="3051975" cy="21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