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298" r:id="rId3"/>
    <p:sldId id="334" r:id="rId4"/>
    <p:sldId id="335" r:id="rId5"/>
    <p:sldId id="336" r:id="rId6"/>
    <p:sldId id="337" r:id="rId7"/>
    <p:sldId id="353" r:id="rId8"/>
    <p:sldId id="258" r:id="rId9"/>
    <p:sldId id="280" r:id="rId10"/>
    <p:sldId id="303" r:id="rId11"/>
    <p:sldId id="325" r:id="rId12"/>
    <p:sldId id="354" r:id="rId13"/>
    <p:sldId id="327" r:id="rId14"/>
    <p:sldId id="333" r:id="rId15"/>
    <p:sldId id="332" r:id="rId16"/>
    <p:sldId id="343" r:id="rId17"/>
    <p:sldId id="329" r:id="rId18"/>
    <p:sldId id="338" r:id="rId19"/>
    <p:sldId id="331" r:id="rId20"/>
    <p:sldId id="285" r:id="rId21"/>
    <p:sldId id="330" r:id="rId22"/>
    <p:sldId id="314" r:id="rId23"/>
    <p:sldId id="340" r:id="rId24"/>
    <p:sldId id="317" r:id="rId25"/>
    <p:sldId id="316" r:id="rId26"/>
    <p:sldId id="344" r:id="rId27"/>
    <p:sldId id="342" r:id="rId28"/>
    <p:sldId id="341" r:id="rId29"/>
    <p:sldId id="315" r:id="rId30"/>
    <p:sldId id="310" r:id="rId31"/>
    <p:sldId id="339" r:id="rId32"/>
    <p:sldId id="320" r:id="rId33"/>
    <p:sldId id="321" r:id="rId34"/>
    <p:sldId id="322" r:id="rId35"/>
    <p:sldId id="323" r:id="rId36"/>
    <p:sldId id="345" r:id="rId37"/>
    <p:sldId id="352" r:id="rId38"/>
    <p:sldId id="350" r:id="rId39"/>
    <p:sldId id="351" r:id="rId40"/>
    <p:sldId id="318" r:id="rId41"/>
    <p:sldId id="319" r:id="rId42"/>
    <p:sldId id="348" r:id="rId43"/>
    <p:sldId id="346" r:id="rId44"/>
    <p:sldId id="347" r:id="rId45"/>
    <p:sldId id="349" r:id="rId46"/>
    <p:sldId id="299" r:id="rId47"/>
    <p:sldId id="300" r:id="rId48"/>
    <p:sldId id="356" r:id="rId49"/>
    <p:sldId id="35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6600"/>
    <a:srgbClr val="0033CC"/>
    <a:srgbClr val="6600FF"/>
    <a:srgbClr val="FF3300"/>
    <a:srgbClr val="FFFF00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59309-02ED-1BEF-4A4A-6AF8491534E9}" v="1168" dt="2023-06-07T03:06:13.192"/>
    <p1510:client id="{8E44A094-4962-E5CC-41EA-88643D41B442}" v="264" dt="2023-06-06T04:58:44.158"/>
    <p1510:client id="{A157971A-F14D-D2BC-9791-4FD733848811}" v="1080" dt="2023-06-06T09:48:58.775"/>
    <p1510:client id="{FE5AFACE-C49E-446D-83B4-F6D41AD6C69D}" v="86" dt="2023-06-06T16:06:23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58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AIKHA BINTI JAMALLUDIN" userId="ed3f8983-c1c9-40e9-8d84-10cf9a5dc616" providerId="ADAL" clId="{FE5AFACE-C49E-446D-83B4-F6D41AD6C69D}"/>
    <pc:docChg chg="undo custSel addSld delSld modSld sldOrd">
      <pc:chgData name="ZULAIKHA BINTI JAMALLUDIN" userId="ed3f8983-c1c9-40e9-8d84-10cf9a5dc616" providerId="ADAL" clId="{FE5AFACE-C49E-446D-83B4-F6D41AD6C69D}" dt="2023-06-06T16:08:50.619" v="2537" actId="1036"/>
      <pc:docMkLst>
        <pc:docMk/>
      </pc:docMkLst>
      <pc:sldChg chg="del">
        <pc:chgData name="ZULAIKHA BINTI JAMALLUDIN" userId="ed3f8983-c1c9-40e9-8d84-10cf9a5dc616" providerId="ADAL" clId="{FE5AFACE-C49E-446D-83B4-F6D41AD6C69D}" dt="2023-06-06T13:31:51.295" v="2" actId="2696"/>
        <pc:sldMkLst>
          <pc:docMk/>
          <pc:sldMk cId="3784511627" sldId="257"/>
        </pc:sldMkLst>
      </pc:sldChg>
      <pc:sldChg chg="del">
        <pc:chgData name="ZULAIKHA BINTI JAMALLUDIN" userId="ed3f8983-c1c9-40e9-8d84-10cf9a5dc616" providerId="ADAL" clId="{FE5AFACE-C49E-446D-83B4-F6D41AD6C69D}" dt="2023-06-06T13:31:54.496" v="3" actId="2696"/>
        <pc:sldMkLst>
          <pc:docMk/>
          <pc:sldMk cId="3518319982" sldId="259"/>
        </pc:sldMkLst>
      </pc:sldChg>
      <pc:sldChg chg="del">
        <pc:chgData name="ZULAIKHA BINTI JAMALLUDIN" userId="ed3f8983-c1c9-40e9-8d84-10cf9a5dc616" providerId="ADAL" clId="{FE5AFACE-C49E-446D-83B4-F6D41AD6C69D}" dt="2023-06-06T16:01:51.681" v="2423" actId="2696"/>
        <pc:sldMkLst>
          <pc:docMk/>
          <pc:sldMk cId="3668270282" sldId="286"/>
        </pc:sldMkLst>
      </pc:sldChg>
      <pc:sldChg chg="del">
        <pc:chgData name="ZULAIKHA BINTI JAMALLUDIN" userId="ed3f8983-c1c9-40e9-8d84-10cf9a5dc616" providerId="ADAL" clId="{FE5AFACE-C49E-446D-83B4-F6D41AD6C69D}" dt="2023-06-06T16:02:37.948" v="2424" actId="2696"/>
        <pc:sldMkLst>
          <pc:docMk/>
          <pc:sldMk cId="1755719858" sldId="287"/>
        </pc:sldMkLst>
      </pc:sldChg>
      <pc:sldChg chg="delSp del mod delAnim">
        <pc:chgData name="ZULAIKHA BINTI JAMALLUDIN" userId="ed3f8983-c1c9-40e9-8d84-10cf9a5dc616" providerId="ADAL" clId="{FE5AFACE-C49E-446D-83B4-F6D41AD6C69D}" dt="2023-06-06T16:01:35.336" v="2421" actId="2696"/>
        <pc:sldMkLst>
          <pc:docMk/>
          <pc:sldMk cId="4118374742" sldId="288"/>
        </pc:sldMkLst>
        <pc:spChg chg="del">
          <ac:chgData name="ZULAIKHA BINTI JAMALLUDIN" userId="ed3f8983-c1c9-40e9-8d84-10cf9a5dc616" providerId="ADAL" clId="{FE5AFACE-C49E-446D-83B4-F6D41AD6C69D}" dt="2023-06-06T15:19:09.106" v="1931" actId="21"/>
          <ac:spMkLst>
            <pc:docMk/>
            <pc:sldMk cId="4118374742" sldId="288"/>
            <ac:spMk id="25" creationId="{00000000-0000-0000-0000-000000000000}"/>
          </ac:spMkLst>
        </pc:spChg>
        <pc:picChg chg="del">
          <ac:chgData name="ZULAIKHA BINTI JAMALLUDIN" userId="ed3f8983-c1c9-40e9-8d84-10cf9a5dc616" providerId="ADAL" clId="{FE5AFACE-C49E-446D-83B4-F6D41AD6C69D}" dt="2023-06-06T15:19:09.106" v="1931" actId="21"/>
          <ac:picMkLst>
            <pc:docMk/>
            <pc:sldMk cId="4118374742" sldId="288"/>
            <ac:picMk id="24" creationId="{00000000-0000-0000-0000-000000000000}"/>
          </ac:picMkLst>
        </pc:picChg>
      </pc:sldChg>
      <pc:sldChg chg="del">
        <pc:chgData name="ZULAIKHA BINTI JAMALLUDIN" userId="ed3f8983-c1c9-40e9-8d84-10cf9a5dc616" providerId="ADAL" clId="{FE5AFACE-C49E-446D-83B4-F6D41AD6C69D}" dt="2023-06-06T16:02:37.948" v="2424" actId="2696"/>
        <pc:sldMkLst>
          <pc:docMk/>
          <pc:sldMk cId="144140410" sldId="292"/>
        </pc:sldMkLst>
      </pc:sldChg>
      <pc:sldChg chg="ord">
        <pc:chgData name="ZULAIKHA BINTI JAMALLUDIN" userId="ed3f8983-c1c9-40e9-8d84-10cf9a5dc616" providerId="ADAL" clId="{FE5AFACE-C49E-446D-83B4-F6D41AD6C69D}" dt="2023-06-06T13:31:40.472" v="1"/>
        <pc:sldMkLst>
          <pc:docMk/>
          <pc:sldMk cId="798644129" sldId="298"/>
        </pc:sldMkLst>
      </pc:sldChg>
      <pc:sldChg chg="addSp modSp mod">
        <pc:chgData name="ZULAIKHA BINTI JAMALLUDIN" userId="ed3f8983-c1c9-40e9-8d84-10cf9a5dc616" providerId="ADAL" clId="{FE5AFACE-C49E-446D-83B4-F6D41AD6C69D}" dt="2023-06-06T14:57:52.197" v="1495" actId="20577"/>
        <pc:sldMkLst>
          <pc:docMk/>
          <pc:sldMk cId="797431103" sldId="303"/>
        </pc:sldMkLst>
        <pc:spChg chg="mod">
          <ac:chgData name="ZULAIKHA BINTI JAMALLUDIN" userId="ed3f8983-c1c9-40e9-8d84-10cf9a5dc616" providerId="ADAL" clId="{FE5AFACE-C49E-446D-83B4-F6D41AD6C69D}" dt="2023-06-06T14:57:52.197" v="1495" actId="20577"/>
          <ac:spMkLst>
            <pc:docMk/>
            <pc:sldMk cId="797431103" sldId="303"/>
            <ac:spMk id="3" creationId="{00000000-0000-0000-0000-000000000000}"/>
          </ac:spMkLst>
        </pc:spChg>
        <pc:picChg chg="add mod">
          <ac:chgData name="ZULAIKHA BINTI JAMALLUDIN" userId="ed3f8983-c1c9-40e9-8d84-10cf9a5dc616" providerId="ADAL" clId="{FE5AFACE-C49E-446D-83B4-F6D41AD6C69D}" dt="2023-06-06T14:57:45.890" v="1494" actId="1076"/>
          <ac:picMkLst>
            <pc:docMk/>
            <pc:sldMk cId="797431103" sldId="303"/>
            <ac:picMk id="2" creationId="{01175AF3-7F3A-C57F-C76A-DE3D418B424F}"/>
          </ac:picMkLst>
        </pc:picChg>
        <pc:picChg chg="mod">
          <ac:chgData name="ZULAIKHA BINTI JAMALLUDIN" userId="ed3f8983-c1c9-40e9-8d84-10cf9a5dc616" providerId="ADAL" clId="{FE5AFACE-C49E-446D-83B4-F6D41AD6C69D}" dt="2023-06-06T14:57:40.811" v="1492" actId="1076"/>
          <ac:picMkLst>
            <pc:docMk/>
            <pc:sldMk cId="797431103" sldId="303"/>
            <ac:picMk id="4" creationId="{AA9D6921-D6B0-0C4E-FA51-2158DCADBFCE}"/>
          </ac:picMkLst>
        </pc:picChg>
        <pc:picChg chg="mod">
          <ac:chgData name="ZULAIKHA BINTI JAMALLUDIN" userId="ed3f8983-c1c9-40e9-8d84-10cf9a5dc616" providerId="ADAL" clId="{FE5AFACE-C49E-446D-83B4-F6D41AD6C69D}" dt="2023-06-06T14:57:43.072" v="1493" actId="1076"/>
          <ac:picMkLst>
            <pc:docMk/>
            <pc:sldMk cId="797431103" sldId="303"/>
            <ac:picMk id="8" creationId="{D8FB7AED-E6AC-08C9-8255-2F407B4CFE23}"/>
          </ac:picMkLst>
        </pc:picChg>
      </pc:sldChg>
      <pc:sldChg chg="addSp delSp modSp mod delAnim modAnim">
        <pc:chgData name="ZULAIKHA BINTI JAMALLUDIN" userId="ed3f8983-c1c9-40e9-8d84-10cf9a5dc616" providerId="ADAL" clId="{FE5AFACE-C49E-446D-83B4-F6D41AD6C69D}" dt="2023-06-06T15:17:14.311" v="1930" actId="15"/>
        <pc:sldMkLst>
          <pc:docMk/>
          <pc:sldMk cId="3146222457" sldId="310"/>
        </pc:sldMkLst>
        <pc:spChg chg="add del mod">
          <ac:chgData name="ZULAIKHA BINTI JAMALLUDIN" userId="ed3f8983-c1c9-40e9-8d84-10cf9a5dc616" providerId="ADAL" clId="{FE5AFACE-C49E-446D-83B4-F6D41AD6C69D}" dt="2023-06-06T15:04:12.573" v="1598" actId="478"/>
          <ac:spMkLst>
            <pc:docMk/>
            <pc:sldMk cId="3146222457" sldId="310"/>
            <ac:spMk id="5" creationId="{CC3096D3-B2F4-6BE5-EE39-142610923740}"/>
          </ac:spMkLst>
        </pc:spChg>
        <pc:spChg chg="add del">
          <ac:chgData name="ZULAIKHA BINTI JAMALLUDIN" userId="ed3f8983-c1c9-40e9-8d84-10cf9a5dc616" providerId="ADAL" clId="{FE5AFACE-C49E-446D-83B4-F6D41AD6C69D}" dt="2023-06-06T15:04:14.766" v="1599" actId="478"/>
          <ac:spMkLst>
            <pc:docMk/>
            <pc:sldMk cId="3146222457" sldId="310"/>
            <ac:spMk id="7" creationId="{00000000-0000-0000-0000-000000000000}"/>
          </ac:spMkLst>
        </pc:spChg>
        <pc:spChg chg="add del mod">
          <ac:chgData name="ZULAIKHA BINTI JAMALLUDIN" userId="ed3f8983-c1c9-40e9-8d84-10cf9a5dc616" providerId="ADAL" clId="{FE5AFACE-C49E-446D-83B4-F6D41AD6C69D}" dt="2023-06-06T15:04:16.253" v="1600" actId="478"/>
          <ac:spMkLst>
            <pc:docMk/>
            <pc:sldMk cId="3146222457" sldId="310"/>
            <ac:spMk id="8" creationId="{AF154CD1-1EFD-625B-82EF-3191D111C761}"/>
          </ac:spMkLst>
        </pc:spChg>
        <pc:spChg chg="mod">
          <ac:chgData name="ZULAIKHA BINTI JAMALLUDIN" userId="ed3f8983-c1c9-40e9-8d84-10cf9a5dc616" providerId="ADAL" clId="{FE5AFACE-C49E-446D-83B4-F6D41AD6C69D}" dt="2023-06-06T15:17:14.311" v="1930" actId="15"/>
          <ac:spMkLst>
            <pc:docMk/>
            <pc:sldMk cId="3146222457" sldId="310"/>
            <ac:spMk id="9" creationId="{00000000-0000-0000-0000-000000000000}"/>
          </ac:spMkLst>
        </pc:spChg>
        <pc:spChg chg="del">
          <ac:chgData name="ZULAIKHA BINTI JAMALLUDIN" userId="ed3f8983-c1c9-40e9-8d84-10cf9a5dc616" providerId="ADAL" clId="{FE5AFACE-C49E-446D-83B4-F6D41AD6C69D}" dt="2023-06-06T15:12:05.586" v="1782" actId="478"/>
          <ac:spMkLst>
            <pc:docMk/>
            <pc:sldMk cId="3146222457" sldId="310"/>
            <ac:spMk id="10" creationId="{00000000-0000-0000-0000-000000000000}"/>
          </ac:spMkLst>
        </pc:spChg>
        <pc:spChg chg="del mod">
          <ac:chgData name="ZULAIKHA BINTI JAMALLUDIN" userId="ed3f8983-c1c9-40e9-8d84-10cf9a5dc616" providerId="ADAL" clId="{FE5AFACE-C49E-446D-83B4-F6D41AD6C69D}" dt="2023-06-06T15:10:58.444" v="1774" actId="478"/>
          <ac:spMkLst>
            <pc:docMk/>
            <pc:sldMk cId="3146222457" sldId="310"/>
            <ac:spMk id="12" creationId="{00000000-0000-0000-0000-000000000000}"/>
          </ac:spMkLst>
        </pc:spChg>
        <pc:spChg chg="add del mod">
          <ac:chgData name="ZULAIKHA BINTI JAMALLUDIN" userId="ed3f8983-c1c9-40e9-8d84-10cf9a5dc616" providerId="ADAL" clId="{FE5AFACE-C49E-446D-83B4-F6D41AD6C69D}" dt="2023-06-06T15:11:01.002" v="1775" actId="478"/>
          <ac:spMkLst>
            <pc:docMk/>
            <pc:sldMk cId="3146222457" sldId="310"/>
            <ac:spMk id="16" creationId="{B41602A3-52A3-A607-09EF-85739DE3BC20}"/>
          </ac:spMkLst>
        </pc:spChg>
        <pc:spChg chg="mod">
          <ac:chgData name="ZULAIKHA BINTI JAMALLUDIN" userId="ed3f8983-c1c9-40e9-8d84-10cf9a5dc616" providerId="ADAL" clId="{FE5AFACE-C49E-446D-83B4-F6D41AD6C69D}" dt="2023-06-06T15:12:22.952" v="1784" actId="1076"/>
          <ac:spMkLst>
            <pc:docMk/>
            <pc:sldMk cId="3146222457" sldId="310"/>
            <ac:spMk id="18" creationId="{00000000-0000-0000-0000-000000000000}"/>
          </ac:spMkLst>
        </pc:spChg>
        <pc:spChg chg="mod">
          <ac:chgData name="ZULAIKHA BINTI JAMALLUDIN" userId="ed3f8983-c1c9-40e9-8d84-10cf9a5dc616" providerId="ADAL" clId="{FE5AFACE-C49E-446D-83B4-F6D41AD6C69D}" dt="2023-06-06T15:14:26.459" v="1818" actId="1076"/>
          <ac:spMkLst>
            <pc:docMk/>
            <pc:sldMk cId="3146222457" sldId="310"/>
            <ac:spMk id="20" creationId="{00000000-0000-0000-0000-000000000000}"/>
          </ac:spMkLst>
        </pc:spChg>
        <pc:picChg chg="del mod">
          <ac:chgData name="ZULAIKHA BINTI JAMALLUDIN" userId="ed3f8983-c1c9-40e9-8d84-10cf9a5dc616" providerId="ADAL" clId="{FE5AFACE-C49E-446D-83B4-F6D41AD6C69D}" dt="2023-06-06T15:14:10.452" v="1811" actId="478"/>
          <ac:picMkLst>
            <pc:docMk/>
            <pc:sldMk cId="3146222457" sldId="310"/>
            <ac:picMk id="2" creationId="{00000000-0000-0000-0000-000000000000}"/>
          </ac:picMkLst>
        </pc:picChg>
        <pc:picChg chg="del">
          <ac:chgData name="ZULAIKHA BINTI JAMALLUDIN" userId="ed3f8983-c1c9-40e9-8d84-10cf9a5dc616" providerId="ADAL" clId="{FE5AFACE-C49E-446D-83B4-F6D41AD6C69D}" dt="2023-06-06T15:12:04.593" v="1781" actId="478"/>
          <ac:picMkLst>
            <pc:docMk/>
            <pc:sldMk cId="3146222457" sldId="310"/>
            <ac:picMk id="4" creationId="{00000000-0000-0000-0000-000000000000}"/>
          </ac:picMkLst>
        </pc:picChg>
        <pc:picChg chg="add mod">
          <ac:chgData name="ZULAIKHA BINTI JAMALLUDIN" userId="ed3f8983-c1c9-40e9-8d84-10cf9a5dc616" providerId="ADAL" clId="{FE5AFACE-C49E-446D-83B4-F6D41AD6C69D}" dt="2023-06-06T15:15:56.396" v="1876" actId="14100"/>
          <ac:picMkLst>
            <pc:docMk/>
            <pc:sldMk cId="3146222457" sldId="310"/>
            <ac:picMk id="13" creationId="{0B421FC7-EB16-2B68-92C4-BC0EF9F82237}"/>
          </ac:picMkLst>
        </pc:picChg>
        <pc:picChg chg="mod">
          <ac:chgData name="ZULAIKHA BINTI JAMALLUDIN" userId="ed3f8983-c1c9-40e9-8d84-10cf9a5dc616" providerId="ADAL" clId="{FE5AFACE-C49E-446D-83B4-F6D41AD6C69D}" dt="2023-06-06T15:13:08.319" v="1796" actId="1076"/>
          <ac:picMkLst>
            <pc:docMk/>
            <pc:sldMk cId="3146222457" sldId="310"/>
            <ac:picMk id="14" creationId="{00000000-0000-0000-0000-000000000000}"/>
          </ac:picMkLst>
        </pc:picChg>
        <pc:picChg chg="mod">
          <ac:chgData name="ZULAIKHA BINTI JAMALLUDIN" userId="ed3f8983-c1c9-40e9-8d84-10cf9a5dc616" providerId="ADAL" clId="{FE5AFACE-C49E-446D-83B4-F6D41AD6C69D}" dt="2023-06-06T15:13:13.077" v="1798" actId="14100"/>
          <ac:picMkLst>
            <pc:docMk/>
            <pc:sldMk cId="3146222457" sldId="310"/>
            <ac:picMk id="19" creationId="{00000000-0000-0000-0000-000000000000}"/>
          </ac:picMkLst>
        </pc:picChg>
        <pc:picChg chg="add mod">
          <ac:chgData name="ZULAIKHA BINTI JAMALLUDIN" userId="ed3f8983-c1c9-40e9-8d84-10cf9a5dc616" providerId="ADAL" clId="{FE5AFACE-C49E-446D-83B4-F6D41AD6C69D}" dt="2023-06-06T15:15:50.762" v="1874" actId="1038"/>
          <ac:picMkLst>
            <pc:docMk/>
            <pc:sldMk cId="3146222457" sldId="310"/>
            <ac:picMk id="21" creationId="{04C3593C-20B2-9344-CB5F-D0C279B1CD2E}"/>
          </ac:picMkLst>
        </pc:picChg>
      </pc:sldChg>
      <pc:sldChg chg="del">
        <pc:chgData name="ZULAIKHA BINTI JAMALLUDIN" userId="ed3f8983-c1c9-40e9-8d84-10cf9a5dc616" providerId="ADAL" clId="{FE5AFACE-C49E-446D-83B4-F6D41AD6C69D}" dt="2023-06-06T16:01:41.206" v="2422" actId="2696"/>
        <pc:sldMkLst>
          <pc:docMk/>
          <pc:sldMk cId="1158015724" sldId="312"/>
        </pc:sldMkLst>
      </pc:sldChg>
      <pc:sldChg chg="addSp delSp modSp mod ord modAnim">
        <pc:chgData name="ZULAIKHA BINTI JAMALLUDIN" userId="ed3f8983-c1c9-40e9-8d84-10cf9a5dc616" providerId="ADAL" clId="{FE5AFACE-C49E-446D-83B4-F6D41AD6C69D}" dt="2023-06-06T15:58:17.318" v="2317" actId="207"/>
        <pc:sldMkLst>
          <pc:docMk/>
          <pc:sldMk cId="3262423208" sldId="314"/>
        </pc:sldMkLst>
        <pc:spChg chg="add mod">
          <ac:chgData name="ZULAIKHA BINTI JAMALLUDIN" userId="ed3f8983-c1c9-40e9-8d84-10cf9a5dc616" providerId="ADAL" clId="{FE5AFACE-C49E-446D-83B4-F6D41AD6C69D}" dt="2023-06-06T15:20:19.164" v="1941" actId="688"/>
          <ac:spMkLst>
            <pc:docMk/>
            <pc:sldMk cId="3262423208" sldId="314"/>
            <ac:spMk id="6" creationId="{1D49F747-A9BB-7FE5-B497-2391C746A396}"/>
          </ac:spMkLst>
        </pc:spChg>
        <pc:spChg chg="add mod">
          <ac:chgData name="ZULAIKHA BINTI JAMALLUDIN" userId="ed3f8983-c1c9-40e9-8d84-10cf9a5dc616" providerId="ADAL" clId="{FE5AFACE-C49E-446D-83B4-F6D41AD6C69D}" dt="2023-06-06T15:58:17.318" v="2317" actId="207"/>
          <ac:spMkLst>
            <pc:docMk/>
            <pc:sldMk cId="3262423208" sldId="314"/>
            <ac:spMk id="7" creationId="{6BF02243-AF27-F680-D321-5AEC2D51076D}"/>
          </ac:spMkLst>
        </pc:spChg>
        <pc:picChg chg="add mod">
          <ac:chgData name="ZULAIKHA BINTI JAMALLUDIN" userId="ed3f8983-c1c9-40e9-8d84-10cf9a5dc616" providerId="ADAL" clId="{FE5AFACE-C49E-446D-83B4-F6D41AD6C69D}" dt="2023-06-06T15:19:35.348" v="1937" actId="14100"/>
          <ac:picMkLst>
            <pc:docMk/>
            <pc:sldMk cId="3262423208" sldId="314"/>
            <ac:picMk id="3" creationId="{EFD1EFE6-41C3-95FA-2C6F-AC370609AA41}"/>
          </ac:picMkLst>
        </pc:picChg>
        <pc:picChg chg="del">
          <ac:chgData name="ZULAIKHA BINTI JAMALLUDIN" userId="ed3f8983-c1c9-40e9-8d84-10cf9a5dc616" providerId="ADAL" clId="{FE5AFACE-C49E-446D-83B4-F6D41AD6C69D}" dt="2023-06-06T15:19:19.476" v="1933" actId="478"/>
          <ac:picMkLst>
            <pc:docMk/>
            <pc:sldMk cId="3262423208" sldId="314"/>
            <ac:picMk id="4" creationId="{3795EFD2-2D2F-7551-29F2-091DB4C78540}"/>
          </ac:picMkLst>
        </pc:picChg>
      </pc:sldChg>
      <pc:sldChg chg="addSp modSp mod ord modAnim">
        <pc:chgData name="ZULAIKHA BINTI JAMALLUDIN" userId="ed3f8983-c1c9-40e9-8d84-10cf9a5dc616" providerId="ADAL" clId="{FE5AFACE-C49E-446D-83B4-F6D41AD6C69D}" dt="2023-06-06T16:05:44.124" v="2463" actId="1076"/>
        <pc:sldMkLst>
          <pc:docMk/>
          <pc:sldMk cId="1114553728" sldId="315"/>
        </pc:sldMkLst>
        <pc:spChg chg="add mod">
          <ac:chgData name="ZULAIKHA BINTI JAMALLUDIN" userId="ed3f8983-c1c9-40e9-8d84-10cf9a5dc616" providerId="ADAL" clId="{FE5AFACE-C49E-446D-83B4-F6D41AD6C69D}" dt="2023-06-06T15:08:09.145" v="1768" actId="113"/>
          <ac:spMkLst>
            <pc:docMk/>
            <pc:sldMk cId="1114553728" sldId="315"/>
            <ac:spMk id="3" creationId="{ABE5AEEC-79FB-F490-EE3A-4CF592606018}"/>
          </ac:spMkLst>
        </pc:spChg>
        <pc:spChg chg="add mod">
          <ac:chgData name="ZULAIKHA BINTI JAMALLUDIN" userId="ed3f8983-c1c9-40e9-8d84-10cf9a5dc616" providerId="ADAL" clId="{FE5AFACE-C49E-446D-83B4-F6D41AD6C69D}" dt="2023-06-06T15:08:20.528" v="1771" actId="14100"/>
          <ac:spMkLst>
            <pc:docMk/>
            <pc:sldMk cId="1114553728" sldId="315"/>
            <ac:spMk id="4" creationId="{96DEFBE9-139C-BE1E-6572-C3D7142F1467}"/>
          </ac:spMkLst>
        </pc:spChg>
        <pc:spChg chg="add mod">
          <ac:chgData name="ZULAIKHA BINTI JAMALLUDIN" userId="ed3f8983-c1c9-40e9-8d84-10cf9a5dc616" providerId="ADAL" clId="{FE5AFACE-C49E-446D-83B4-F6D41AD6C69D}" dt="2023-06-06T16:04:56.996" v="2452" actId="14100"/>
          <ac:spMkLst>
            <pc:docMk/>
            <pc:sldMk cId="1114553728" sldId="315"/>
            <ac:spMk id="8" creationId="{2DDEC8AF-A57C-585A-3708-ED2933C09C64}"/>
          </ac:spMkLst>
        </pc:spChg>
        <pc:spChg chg="add mod">
          <ac:chgData name="ZULAIKHA BINTI JAMALLUDIN" userId="ed3f8983-c1c9-40e9-8d84-10cf9a5dc616" providerId="ADAL" clId="{FE5AFACE-C49E-446D-83B4-F6D41AD6C69D}" dt="2023-06-06T16:05:10.279" v="2456" actId="1076"/>
          <ac:spMkLst>
            <pc:docMk/>
            <pc:sldMk cId="1114553728" sldId="315"/>
            <ac:spMk id="9" creationId="{AC1BF042-C14E-7A27-B0BA-B9F70882B250}"/>
          </ac:spMkLst>
        </pc:spChg>
        <pc:picChg chg="add mod">
          <ac:chgData name="ZULAIKHA BINTI JAMALLUDIN" userId="ed3f8983-c1c9-40e9-8d84-10cf9a5dc616" providerId="ADAL" clId="{FE5AFACE-C49E-446D-83B4-F6D41AD6C69D}" dt="2023-06-06T16:05:31.071" v="2460" actId="1076"/>
          <ac:picMkLst>
            <pc:docMk/>
            <pc:sldMk cId="1114553728" sldId="315"/>
            <ac:picMk id="7" creationId="{3EBF74F5-39AA-BC5C-8602-AA2261269666}"/>
          </ac:picMkLst>
        </pc:picChg>
        <pc:picChg chg="add mod">
          <ac:chgData name="ZULAIKHA BINTI JAMALLUDIN" userId="ed3f8983-c1c9-40e9-8d84-10cf9a5dc616" providerId="ADAL" clId="{FE5AFACE-C49E-446D-83B4-F6D41AD6C69D}" dt="2023-06-06T16:05:44.124" v="2463" actId="1076"/>
          <ac:picMkLst>
            <pc:docMk/>
            <pc:sldMk cId="1114553728" sldId="315"/>
            <ac:picMk id="10" creationId="{FB56918A-ADCC-7B7F-F1A1-3E26EC9B4E70}"/>
          </ac:picMkLst>
        </pc:picChg>
      </pc:sldChg>
      <pc:sldChg chg="addSp delSp modSp mod ord delAnim modAnim">
        <pc:chgData name="ZULAIKHA BINTI JAMALLUDIN" userId="ed3f8983-c1c9-40e9-8d84-10cf9a5dc616" providerId="ADAL" clId="{FE5AFACE-C49E-446D-83B4-F6D41AD6C69D}" dt="2023-06-06T16:04:34.236" v="2449" actId="478"/>
        <pc:sldMkLst>
          <pc:docMk/>
          <pc:sldMk cId="1780825315" sldId="316"/>
        </pc:sldMkLst>
        <pc:spChg chg="mod">
          <ac:chgData name="ZULAIKHA BINTI JAMALLUDIN" userId="ed3f8983-c1c9-40e9-8d84-10cf9a5dc616" providerId="ADAL" clId="{FE5AFACE-C49E-446D-83B4-F6D41AD6C69D}" dt="2023-06-06T15:46:03.471" v="2136" actId="6549"/>
          <ac:spMkLst>
            <pc:docMk/>
            <pc:sldMk cId="1780825315" sldId="316"/>
            <ac:spMk id="2" creationId="{8D8E3CFE-13C6-5213-782D-5CFBD1F58C01}"/>
          </ac:spMkLst>
        </pc:spChg>
        <pc:spChg chg="add mod">
          <ac:chgData name="ZULAIKHA BINTI JAMALLUDIN" userId="ed3f8983-c1c9-40e9-8d84-10cf9a5dc616" providerId="ADAL" clId="{FE5AFACE-C49E-446D-83B4-F6D41AD6C69D}" dt="2023-06-06T15:48:46.665" v="2167" actId="1076"/>
          <ac:spMkLst>
            <pc:docMk/>
            <pc:sldMk cId="1780825315" sldId="316"/>
            <ac:spMk id="4" creationId="{A7250DBA-870C-CE6B-70BF-AE17DE28EA48}"/>
          </ac:spMkLst>
        </pc:spChg>
        <pc:spChg chg="add del mod">
          <ac:chgData name="ZULAIKHA BINTI JAMALLUDIN" userId="ed3f8983-c1c9-40e9-8d84-10cf9a5dc616" providerId="ADAL" clId="{FE5AFACE-C49E-446D-83B4-F6D41AD6C69D}" dt="2023-06-06T16:04:34.236" v="2449" actId="478"/>
          <ac:spMkLst>
            <pc:docMk/>
            <pc:sldMk cId="1780825315" sldId="316"/>
            <ac:spMk id="9" creationId="{C0874F6C-450C-2F73-A916-D1F608995226}"/>
          </ac:spMkLst>
        </pc:spChg>
        <pc:picChg chg="add mod">
          <ac:chgData name="ZULAIKHA BINTI JAMALLUDIN" userId="ed3f8983-c1c9-40e9-8d84-10cf9a5dc616" providerId="ADAL" clId="{FE5AFACE-C49E-446D-83B4-F6D41AD6C69D}" dt="2023-06-06T15:48:41.752" v="2166" actId="1076"/>
          <ac:picMkLst>
            <pc:docMk/>
            <pc:sldMk cId="1780825315" sldId="316"/>
            <ac:picMk id="6" creationId="{960D7DF6-1B8B-BB99-F65D-BCA749E89023}"/>
          </ac:picMkLst>
        </pc:picChg>
        <pc:picChg chg="add del">
          <ac:chgData name="ZULAIKHA BINTI JAMALLUDIN" userId="ed3f8983-c1c9-40e9-8d84-10cf9a5dc616" providerId="ADAL" clId="{FE5AFACE-C49E-446D-83B4-F6D41AD6C69D}" dt="2023-06-06T16:04:09.892" v="2446"/>
          <ac:picMkLst>
            <pc:docMk/>
            <pc:sldMk cId="1780825315" sldId="316"/>
            <ac:picMk id="7" creationId="{2EC51AB4-3ACB-6933-7F3F-67D0D4584C3B}"/>
          </ac:picMkLst>
        </pc:picChg>
        <pc:picChg chg="add mod">
          <ac:chgData name="ZULAIKHA BINTI JAMALLUDIN" userId="ed3f8983-c1c9-40e9-8d84-10cf9a5dc616" providerId="ADAL" clId="{FE5AFACE-C49E-446D-83B4-F6D41AD6C69D}" dt="2023-06-06T16:04:29.193" v="2448" actId="1076"/>
          <ac:picMkLst>
            <pc:docMk/>
            <pc:sldMk cId="1780825315" sldId="316"/>
            <ac:picMk id="8" creationId="{EE9F9FEC-3B8F-AF12-E53C-B558005C5946}"/>
          </ac:picMkLst>
        </pc:picChg>
      </pc:sldChg>
      <pc:sldChg chg="addSp delSp modSp mod ord modAnim">
        <pc:chgData name="ZULAIKHA BINTI JAMALLUDIN" userId="ed3f8983-c1c9-40e9-8d84-10cf9a5dc616" providerId="ADAL" clId="{FE5AFACE-C49E-446D-83B4-F6D41AD6C69D}" dt="2023-06-06T15:50:10.857" v="2171"/>
        <pc:sldMkLst>
          <pc:docMk/>
          <pc:sldMk cId="2911858412" sldId="317"/>
        </pc:sldMkLst>
        <pc:spChg chg="mod">
          <ac:chgData name="ZULAIKHA BINTI JAMALLUDIN" userId="ed3f8983-c1c9-40e9-8d84-10cf9a5dc616" providerId="ADAL" clId="{FE5AFACE-C49E-446D-83B4-F6D41AD6C69D}" dt="2023-06-06T15:36:05.117" v="2078" actId="20577"/>
          <ac:spMkLst>
            <pc:docMk/>
            <pc:sldMk cId="2911858412" sldId="317"/>
            <ac:spMk id="2" creationId="{8D8E3CFE-13C6-5213-782D-5CFBD1F58C01}"/>
          </ac:spMkLst>
        </pc:spChg>
        <pc:spChg chg="add mod">
          <ac:chgData name="ZULAIKHA BINTI JAMALLUDIN" userId="ed3f8983-c1c9-40e9-8d84-10cf9a5dc616" providerId="ADAL" clId="{FE5AFACE-C49E-446D-83B4-F6D41AD6C69D}" dt="2023-06-06T15:44:35.618" v="2114" actId="14100"/>
          <ac:spMkLst>
            <pc:docMk/>
            <pc:sldMk cId="2911858412" sldId="317"/>
            <ac:spMk id="7" creationId="{37CE893F-35C2-03A7-0230-F35CE2D33C52}"/>
          </ac:spMkLst>
        </pc:spChg>
        <pc:spChg chg="add mod">
          <ac:chgData name="ZULAIKHA BINTI JAMALLUDIN" userId="ed3f8983-c1c9-40e9-8d84-10cf9a5dc616" providerId="ADAL" clId="{FE5AFACE-C49E-446D-83B4-F6D41AD6C69D}" dt="2023-06-06T15:45:41.381" v="2135" actId="1076"/>
          <ac:spMkLst>
            <pc:docMk/>
            <pc:sldMk cId="2911858412" sldId="317"/>
            <ac:spMk id="8" creationId="{5262D3A9-9790-C992-E67F-AA42A5F9F17B}"/>
          </ac:spMkLst>
        </pc:spChg>
        <pc:spChg chg="add mod">
          <ac:chgData name="ZULAIKHA BINTI JAMALLUDIN" userId="ed3f8983-c1c9-40e9-8d84-10cf9a5dc616" providerId="ADAL" clId="{FE5AFACE-C49E-446D-83B4-F6D41AD6C69D}" dt="2023-06-06T15:45:33.332" v="2132" actId="1076"/>
          <ac:spMkLst>
            <pc:docMk/>
            <pc:sldMk cId="2911858412" sldId="317"/>
            <ac:spMk id="9" creationId="{61849C76-A6AC-915E-24C7-DDE70AF101A5}"/>
          </ac:spMkLst>
        </pc:spChg>
        <pc:picChg chg="add mod">
          <ac:chgData name="ZULAIKHA BINTI JAMALLUDIN" userId="ed3f8983-c1c9-40e9-8d84-10cf9a5dc616" providerId="ADAL" clId="{FE5AFACE-C49E-446D-83B4-F6D41AD6C69D}" dt="2023-06-06T15:44:03.467" v="2106" actId="14100"/>
          <ac:picMkLst>
            <pc:docMk/>
            <pc:sldMk cId="2911858412" sldId="317"/>
            <ac:picMk id="3" creationId="{A667CFD6-DA0C-9F02-9A38-7C7672F7F3B1}"/>
          </ac:picMkLst>
        </pc:picChg>
        <pc:picChg chg="mod">
          <ac:chgData name="ZULAIKHA BINTI JAMALLUDIN" userId="ed3f8983-c1c9-40e9-8d84-10cf9a5dc616" providerId="ADAL" clId="{FE5AFACE-C49E-446D-83B4-F6D41AD6C69D}" dt="2023-06-06T15:45:37.059" v="2134" actId="1076"/>
          <ac:picMkLst>
            <pc:docMk/>
            <pc:sldMk cId="2911858412" sldId="317"/>
            <ac:picMk id="4" creationId="{8F6E0FCF-10BF-101A-E7A0-A65F074ECD76}"/>
          </ac:picMkLst>
        </pc:picChg>
        <pc:picChg chg="del">
          <ac:chgData name="ZULAIKHA BINTI JAMALLUDIN" userId="ed3f8983-c1c9-40e9-8d84-10cf9a5dc616" providerId="ADAL" clId="{FE5AFACE-C49E-446D-83B4-F6D41AD6C69D}" dt="2023-06-06T15:36:16.460" v="2081" actId="478"/>
          <ac:picMkLst>
            <pc:docMk/>
            <pc:sldMk cId="2911858412" sldId="317"/>
            <ac:picMk id="5" creationId="{D1888BC8-6A0E-668A-D2ED-DA9E5968015C}"/>
          </ac:picMkLst>
        </pc:picChg>
        <pc:picChg chg="add mod">
          <ac:chgData name="ZULAIKHA BINTI JAMALLUDIN" userId="ed3f8983-c1c9-40e9-8d84-10cf9a5dc616" providerId="ADAL" clId="{FE5AFACE-C49E-446D-83B4-F6D41AD6C69D}" dt="2023-06-06T15:44:43.517" v="2117" actId="14100"/>
          <ac:picMkLst>
            <pc:docMk/>
            <pc:sldMk cId="2911858412" sldId="317"/>
            <ac:picMk id="6" creationId="{5F21E73C-EC87-AEF6-A20A-27D7EFFD139F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6:01:12.867" v="2413" actId="20577"/>
        <pc:sldMkLst>
          <pc:docMk/>
          <pc:sldMk cId="25682682" sldId="318"/>
        </pc:sldMkLst>
        <pc:spChg chg="mod">
          <ac:chgData name="ZULAIKHA BINTI JAMALLUDIN" userId="ed3f8983-c1c9-40e9-8d84-10cf9a5dc616" providerId="ADAL" clId="{FE5AFACE-C49E-446D-83B4-F6D41AD6C69D}" dt="2023-06-06T16:01:12.867" v="2413" actId="20577"/>
          <ac:spMkLst>
            <pc:docMk/>
            <pc:sldMk cId="25682682" sldId="318"/>
            <ac:spMk id="2" creationId="{8D8E3CFE-13C6-5213-782D-5CFBD1F58C01}"/>
          </ac:spMkLst>
        </pc:spChg>
        <pc:picChg chg="mod">
          <ac:chgData name="ZULAIKHA BINTI JAMALLUDIN" userId="ed3f8983-c1c9-40e9-8d84-10cf9a5dc616" providerId="ADAL" clId="{FE5AFACE-C49E-446D-83B4-F6D41AD6C69D}" dt="2023-06-06T15:59:01.959" v="2372" actId="1038"/>
          <ac:picMkLst>
            <pc:docMk/>
            <pc:sldMk cId="25682682" sldId="318"/>
            <ac:picMk id="3" creationId="{7B63AB04-EA6C-50E2-2717-B507E75B1DF1}"/>
          </ac:picMkLst>
        </pc:picChg>
        <pc:picChg chg="mod">
          <ac:chgData name="ZULAIKHA BINTI JAMALLUDIN" userId="ed3f8983-c1c9-40e9-8d84-10cf9a5dc616" providerId="ADAL" clId="{FE5AFACE-C49E-446D-83B4-F6D41AD6C69D}" dt="2023-06-06T15:59:01.959" v="2372" actId="1038"/>
          <ac:picMkLst>
            <pc:docMk/>
            <pc:sldMk cId="25682682" sldId="318"/>
            <ac:picMk id="7" creationId="{7387F426-C585-B1B4-C8DB-BFD3ED39C5D5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6:01:17.908" v="2420" actId="20577"/>
        <pc:sldMkLst>
          <pc:docMk/>
          <pc:sldMk cId="1663435948" sldId="319"/>
        </pc:sldMkLst>
        <pc:spChg chg="mod">
          <ac:chgData name="ZULAIKHA BINTI JAMALLUDIN" userId="ed3f8983-c1c9-40e9-8d84-10cf9a5dc616" providerId="ADAL" clId="{FE5AFACE-C49E-446D-83B4-F6D41AD6C69D}" dt="2023-06-06T16:01:17.908" v="2420" actId="20577"/>
          <ac:spMkLst>
            <pc:docMk/>
            <pc:sldMk cId="1663435948" sldId="319"/>
            <ac:spMk id="2" creationId="{8D8E3CFE-13C6-5213-782D-5CFBD1F58C01}"/>
          </ac:spMkLst>
        </pc:spChg>
        <pc:picChg chg="mod">
          <ac:chgData name="ZULAIKHA BINTI JAMALLUDIN" userId="ed3f8983-c1c9-40e9-8d84-10cf9a5dc616" providerId="ADAL" clId="{FE5AFACE-C49E-446D-83B4-F6D41AD6C69D}" dt="2023-06-06T16:00:52.109" v="2404" actId="1076"/>
          <ac:picMkLst>
            <pc:docMk/>
            <pc:sldMk cId="1663435948" sldId="319"/>
            <ac:picMk id="4" creationId="{28A142B1-BBC6-780B-239D-66674F15C73C}"/>
          </ac:picMkLst>
        </pc:picChg>
        <pc:picChg chg="mod">
          <ac:chgData name="ZULAIKHA BINTI JAMALLUDIN" userId="ed3f8983-c1c9-40e9-8d84-10cf9a5dc616" providerId="ADAL" clId="{FE5AFACE-C49E-446D-83B4-F6D41AD6C69D}" dt="2023-06-06T16:00:56.894" v="2406" actId="14100"/>
          <ac:picMkLst>
            <pc:docMk/>
            <pc:sldMk cId="1663435948" sldId="319"/>
            <ac:picMk id="5" creationId="{F9320408-D45B-C9F3-34B2-90F821C93137}"/>
          </ac:picMkLst>
        </pc:picChg>
      </pc:sldChg>
      <pc:sldChg chg="addSp modSp mod">
        <pc:chgData name="ZULAIKHA BINTI JAMALLUDIN" userId="ed3f8983-c1c9-40e9-8d84-10cf9a5dc616" providerId="ADAL" clId="{FE5AFACE-C49E-446D-83B4-F6D41AD6C69D}" dt="2023-06-06T16:07:51.375" v="2510" actId="1076"/>
        <pc:sldMkLst>
          <pc:docMk/>
          <pc:sldMk cId="2214403103" sldId="320"/>
        </pc:sldMkLst>
        <pc:spChg chg="mod">
          <ac:chgData name="ZULAIKHA BINTI JAMALLUDIN" userId="ed3f8983-c1c9-40e9-8d84-10cf9a5dc616" providerId="ADAL" clId="{FE5AFACE-C49E-446D-83B4-F6D41AD6C69D}" dt="2023-06-06T16:07:35.983" v="2497" actId="1076"/>
          <ac:spMkLst>
            <pc:docMk/>
            <pc:sldMk cId="2214403103" sldId="320"/>
            <ac:spMk id="2" creationId="{8D8E3CFE-13C6-5213-782D-5CFBD1F58C01}"/>
          </ac:spMkLst>
        </pc:spChg>
        <pc:picChg chg="mod">
          <ac:chgData name="ZULAIKHA BINTI JAMALLUDIN" userId="ed3f8983-c1c9-40e9-8d84-10cf9a5dc616" providerId="ADAL" clId="{FE5AFACE-C49E-446D-83B4-F6D41AD6C69D}" dt="2023-06-06T16:07:51.375" v="2510" actId="1076"/>
          <ac:picMkLst>
            <pc:docMk/>
            <pc:sldMk cId="2214403103" sldId="320"/>
            <ac:picMk id="3" creationId="{9490DD15-1CFD-836D-4588-B2F05E75ABA0}"/>
          </ac:picMkLst>
        </pc:picChg>
        <pc:picChg chg="add mod">
          <ac:chgData name="ZULAIKHA BINTI JAMALLUDIN" userId="ed3f8983-c1c9-40e9-8d84-10cf9a5dc616" providerId="ADAL" clId="{FE5AFACE-C49E-446D-83B4-F6D41AD6C69D}" dt="2023-06-06T16:07:51.375" v="2510" actId="1076"/>
          <ac:picMkLst>
            <pc:docMk/>
            <pc:sldMk cId="2214403103" sldId="320"/>
            <ac:picMk id="4" creationId="{5DB8218E-93EB-F573-69DC-B235BB9EAC38}"/>
          </ac:picMkLst>
        </pc:picChg>
        <pc:picChg chg="add mod">
          <ac:chgData name="ZULAIKHA BINTI JAMALLUDIN" userId="ed3f8983-c1c9-40e9-8d84-10cf9a5dc616" providerId="ADAL" clId="{FE5AFACE-C49E-446D-83B4-F6D41AD6C69D}" dt="2023-06-06T16:07:51.375" v="2510" actId="1076"/>
          <ac:picMkLst>
            <pc:docMk/>
            <pc:sldMk cId="2214403103" sldId="320"/>
            <ac:picMk id="5" creationId="{0E02235A-551A-CD28-7AFF-A676F483A950}"/>
          </ac:picMkLst>
        </pc:picChg>
      </pc:sldChg>
      <pc:sldChg chg="addSp delSp modSp mod">
        <pc:chgData name="ZULAIKHA BINTI JAMALLUDIN" userId="ed3f8983-c1c9-40e9-8d84-10cf9a5dc616" providerId="ADAL" clId="{FE5AFACE-C49E-446D-83B4-F6D41AD6C69D}" dt="2023-06-06T15:58:07.737" v="2316" actId="207"/>
        <pc:sldMkLst>
          <pc:docMk/>
          <pc:sldMk cId="964411011" sldId="321"/>
        </pc:sldMkLst>
        <pc:spChg chg="mod">
          <ac:chgData name="ZULAIKHA BINTI JAMALLUDIN" userId="ed3f8983-c1c9-40e9-8d84-10cf9a5dc616" providerId="ADAL" clId="{FE5AFACE-C49E-446D-83B4-F6D41AD6C69D}" dt="2023-06-06T15:55:03.566" v="2258" actId="20577"/>
          <ac:spMkLst>
            <pc:docMk/>
            <pc:sldMk cId="964411011" sldId="321"/>
            <ac:spMk id="2" creationId="{8D8E3CFE-13C6-5213-782D-5CFBD1F58C01}"/>
          </ac:spMkLst>
        </pc:spChg>
        <pc:spChg chg="add mod">
          <ac:chgData name="ZULAIKHA BINTI JAMALLUDIN" userId="ed3f8983-c1c9-40e9-8d84-10cf9a5dc616" providerId="ADAL" clId="{FE5AFACE-C49E-446D-83B4-F6D41AD6C69D}" dt="2023-06-06T15:58:07.737" v="2316" actId="207"/>
          <ac:spMkLst>
            <pc:docMk/>
            <pc:sldMk cId="964411011" sldId="321"/>
            <ac:spMk id="5" creationId="{E05E5E10-6429-9F1C-5485-C88CC646DB6D}"/>
          </ac:spMkLst>
        </pc:spChg>
        <pc:picChg chg="mod">
          <ac:chgData name="ZULAIKHA BINTI JAMALLUDIN" userId="ed3f8983-c1c9-40e9-8d84-10cf9a5dc616" providerId="ADAL" clId="{FE5AFACE-C49E-446D-83B4-F6D41AD6C69D}" dt="2023-06-06T15:54:44.948" v="2246" actId="1076"/>
          <ac:picMkLst>
            <pc:docMk/>
            <pc:sldMk cId="964411011" sldId="321"/>
            <ac:picMk id="3" creationId="{6E6C21B7-70E6-7B60-4390-AB4DFC803F9C}"/>
          </ac:picMkLst>
        </pc:picChg>
        <pc:picChg chg="add del mod">
          <ac:chgData name="ZULAIKHA BINTI JAMALLUDIN" userId="ed3f8983-c1c9-40e9-8d84-10cf9a5dc616" providerId="ADAL" clId="{FE5AFACE-C49E-446D-83B4-F6D41AD6C69D}" dt="2023-06-06T15:55:14.956" v="2261" actId="478"/>
          <ac:picMkLst>
            <pc:docMk/>
            <pc:sldMk cId="964411011" sldId="321"/>
            <ac:picMk id="4" creationId="{C88ABB5D-3CFE-460E-DFDF-AA78866ABA0E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6:08:17.360" v="2519"/>
        <pc:sldMkLst>
          <pc:docMk/>
          <pc:sldMk cId="225324586" sldId="322"/>
        </pc:sldMkLst>
        <pc:spChg chg="mod">
          <ac:chgData name="ZULAIKHA BINTI JAMALLUDIN" userId="ed3f8983-c1c9-40e9-8d84-10cf9a5dc616" providerId="ADAL" clId="{FE5AFACE-C49E-446D-83B4-F6D41AD6C69D}" dt="2023-06-06T16:08:17.360" v="2519"/>
          <ac:spMkLst>
            <pc:docMk/>
            <pc:sldMk cId="225324586" sldId="322"/>
            <ac:spMk id="2" creationId="{8D8E3CFE-13C6-5213-782D-5CFBD1F58C01}"/>
          </ac:spMkLst>
        </pc:spChg>
      </pc:sldChg>
      <pc:sldChg chg="modSp mod">
        <pc:chgData name="ZULAIKHA BINTI JAMALLUDIN" userId="ed3f8983-c1c9-40e9-8d84-10cf9a5dc616" providerId="ADAL" clId="{FE5AFACE-C49E-446D-83B4-F6D41AD6C69D}" dt="2023-06-06T16:08:50.619" v="2537" actId="1036"/>
        <pc:sldMkLst>
          <pc:docMk/>
          <pc:sldMk cId="3302749707" sldId="323"/>
        </pc:sldMkLst>
        <pc:spChg chg="mod">
          <ac:chgData name="ZULAIKHA BINTI JAMALLUDIN" userId="ed3f8983-c1c9-40e9-8d84-10cf9a5dc616" providerId="ADAL" clId="{FE5AFACE-C49E-446D-83B4-F6D41AD6C69D}" dt="2023-06-06T16:08:46.341" v="2524" actId="1076"/>
          <ac:spMkLst>
            <pc:docMk/>
            <pc:sldMk cId="3302749707" sldId="323"/>
            <ac:spMk id="2" creationId="{8D8E3CFE-13C6-5213-782D-5CFBD1F58C01}"/>
          </ac:spMkLst>
        </pc:spChg>
        <pc:picChg chg="mod">
          <ac:chgData name="ZULAIKHA BINTI JAMALLUDIN" userId="ed3f8983-c1c9-40e9-8d84-10cf9a5dc616" providerId="ADAL" clId="{FE5AFACE-C49E-446D-83B4-F6D41AD6C69D}" dt="2023-06-06T16:08:50.619" v="2537" actId="1036"/>
          <ac:picMkLst>
            <pc:docMk/>
            <pc:sldMk cId="3302749707" sldId="323"/>
            <ac:picMk id="4" creationId="{C671D765-15C5-DD7E-9028-F09E406F9E8B}"/>
          </ac:picMkLst>
        </pc:picChg>
        <pc:picChg chg="mod">
          <ac:chgData name="ZULAIKHA BINTI JAMALLUDIN" userId="ed3f8983-c1c9-40e9-8d84-10cf9a5dc616" providerId="ADAL" clId="{FE5AFACE-C49E-446D-83B4-F6D41AD6C69D}" dt="2023-06-06T16:08:50.619" v="2537" actId="1036"/>
          <ac:picMkLst>
            <pc:docMk/>
            <pc:sldMk cId="3302749707" sldId="323"/>
            <ac:picMk id="5" creationId="{634CB8C3-7738-7126-CC7F-61AB3455E4EF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4:58:21.644" v="1510" actId="20577"/>
        <pc:sldMkLst>
          <pc:docMk/>
          <pc:sldMk cId="3398386359" sldId="325"/>
        </pc:sldMkLst>
        <pc:spChg chg="mod">
          <ac:chgData name="ZULAIKHA BINTI JAMALLUDIN" userId="ed3f8983-c1c9-40e9-8d84-10cf9a5dc616" providerId="ADAL" clId="{FE5AFACE-C49E-446D-83B4-F6D41AD6C69D}" dt="2023-06-06T14:58:21.644" v="1510" actId="20577"/>
          <ac:spMkLst>
            <pc:docMk/>
            <pc:sldMk cId="3398386359" sldId="325"/>
            <ac:spMk id="10" creationId="{E4ADA27E-F598-6847-2731-6456CE2FB3FA}"/>
          </ac:spMkLst>
        </pc:spChg>
      </pc:sldChg>
      <pc:sldChg chg="delSp del mod">
        <pc:chgData name="ZULAIKHA BINTI JAMALLUDIN" userId="ed3f8983-c1c9-40e9-8d84-10cf9a5dc616" providerId="ADAL" clId="{FE5AFACE-C49E-446D-83B4-F6D41AD6C69D}" dt="2023-06-06T14:57:58.737" v="1496" actId="2696"/>
        <pc:sldMkLst>
          <pc:docMk/>
          <pc:sldMk cId="2881066187" sldId="326"/>
        </pc:sldMkLst>
        <pc:picChg chg="del">
          <ac:chgData name="ZULAIKHA BINTI JAMALLUDIN" userId="ed3f8983-c1c9-40e9-8d84-10cf9a5dc616" providerId="ADAL" clId="{FE5AFACE-C49E-446D-83B4-F6D41AD6C69D}" dt="2023-06-06T14:57:30.221" v="1488" actId="21"/>
          <ac:picMkLst>
            <pc:docMk/>
            <pc:sldMk cId="2881066187" sldId="326"/>
            <ac:picMk id="5" creationId="{696C100D-2226-33E6-3395-9BED84F228AB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4:58:42.167" v="1535" actId="6549"/>
        <pc:sldMkLst>
          <pc:docMk/>
          <pc:sldMk cId="942047139" sldId="327"/>
        </pc:sldMkLst>
        <pc:spChg chg="mod">
          <ac:chgData name="ZULAIKHA BINTI JAMALLUDIN" userId="ed3f8983-c1c9-40e9-8d84-10cf9a5dc616" providerId="ADAL" clId="{FE5AFACE-C49E-446D-83B4-F6D41AD6C69D}" dt="2023-06-06T14:58:42.167" v="1535" actId="6549"/>
          <ac:spMkLst>
            <pc:docMk/>
            <pc:sldMk cId="942047139" sldId="327"/>
            <ac:spMk id="10" creationId="{E493AE26-39C6-E7CA-3E8D-413C15EFBA24}"/>
          </ac:spMkLst>
        </pc:spChg>
      </pc:sldChg>
      <pc:sldChg chg="delSp modSp mod">
        <pc:chgData name="ZULAIKHA BINTI JAMALLUDIN" userId="ed3f8983-c1c9-40e9-8d84-10cf9a5dc616" providerId="ADAL" clId="{FE5AFACE-C49E-446D-83B4-F6D41AD6C69D}" dt="2023-06-06T15:00:50.326" v="1573" actId="478"/>
        <pc:sldMkLst>
          <pc:docMk/>
          <pc:sldMk cId="1919568245" sldId="329"/>
        </pc:sldMkLst>
        <pc:spChg chg="del">
          <ac:chgData name="ZULAIKHA BINTI JAMALLUDIN" userId="ed3f8983-c1c9-40e9-8d84-10cf9a5dc616" providerId="ADAL" clId="{FE5AFACE-C49E-446D-83B4-F6D41AD6C69D}" dt="2023-06-06T15:00:50.326" v="1573" actId="478"/>
          <ac:spMkLst>
            <pc:docMk/>
            <pc:sldMk cId="1919568245" sldId="329"/>
            <ac:spMk id="11" creationId="{836887CA-BC7E-2064-FD40-F99605A0F3C6}"/>
          </ac:spMkLst>
        </pc:spChg>
        <pc:spChg chg="mod">
          <ac:chgData name="ZULAIKHA BINTI JAMALLUDIN" userId="ed3f8983-c1c9-40e9-8d84-10cf9a5dc616" providerId="ADAL" clId="{FE5AFACE-C49E-446D-83B4-F6D41AD6C69D}" dt="2023-06-06T15:00:41.907" v="1569" actId="14100"/>
          <ac:spMkLst>
            <pc:docMk/>
            <pc:sldMk cId="1919568245" sldId="329"/>
            <ac:spMk id="18" creationId="{D53B725B-06BE-2B81-BDCF-2E8E5683FCB4}"/>
          </ac:spMkLst>
        </pc:spChg>
        <pc:picChg chg="del">
          <ac:chgData name="ZULAIKHA BINTI JAMALLUDIN" userId="ed3f8983-c1c9-40e9-8d84-10cf9a5dc616" providerId="ADAL" clId="{FE5AFACE-C49E-446D-83B4-F6D41AD6C69D}" dt="2023-06-06T15:00:44.358" v="1570" actId="478"/>
          <ac:picMkLst>
            <pc:docMk/>
            <pc:sldMk cId="1919568245" sldId="329"/>
            <ac:picMk id="15" creationId="{CBF71DDB-5E77-625E-9376-80015032B29A}"/>
          </ac:picMkLst>
        </pc:picChg>
        <pc:picChg chg="del">
          <ac:chgData name="ZULAIKHA BINTI JAMALLUDIN" userId="ed3f8983-c1c9-40e9-8d84-10cf9a5dc616" providerId="ADAL" clId="{FE5AFACE-C49E-446D-83B4-F6D41AD6C69D}" dt="2023-06-06T15:00:45.886" v="1571" actId="478"/>
          <ac:picMkLst>
            <pc:docMk/>
            <pc:sldMk cId="1919568245" sldId="329"/>
            <ac:picMk id="16" creationId="{957FD4E7-5C7D-E693-25C0-9BCE6EC5417F}"/>
          </ac:picMkLst>
        </pc:picChg>
        <pc:picChg chg="del">
          <ac:chgData name="ZULAIKHA BINTI JAMALLUDIN" userId="ed3f8983-c1c9-40e9-8d84-10cf9a5dc616" providerId="ADAL" clId="{FE5AFACE-C49E-446D-83B4-F6D41AD6C69D}" dt="2023-06-06T15:00:47.666" v="1572" actId="478"/>
          <ac:picMkLst>
            <pc:docMk/>
            <pc:sldMk cId="1919568245" sldId="329"/>
            <ac:picMk id="17" creationId="{C6A0C39E-0492-BC17-3B23-AD6CA0C30773}"/>
          </ac:picMkLst>
        </pc:picChg>
      </pc:sldChg>
      <pc:sldChg chg="addSp modSp mod">
        <pc:chgData name="ZULAIKHA BINTI JAMALLUDIN" userId="ed3f8983-c1c9-40e9-8d84-10cf9a5dc616" providerId="ADAL" clId="{FE5AFACE-C49E-446D-83B4-F6D41AD6C69D}" dt="2023-06-06T15:06:44.878" v="1720" actId="20577"/>
        <pc:sldMkLst>
          <pc:docMk/>
          <pc:sldMk cId="650413678" sldId="330"/>
        </pc:sldMkLst>
        <pc:spChg chg="add mod">
          <ac:chgData name="ZULAIKHA BINTI JAMALLUDIN" userId="ed3f8983-c1c9-40e9-8d84-10cf9a5dc616" providerId="ADAL" clId="{FE5AFACE-C49E-446D-83B4-F6D41AD6C69D}" dt="2023-06-06T15:03:49.453" v="1596" actId="693"/>
          <ac:spMkLst>
            <pc:docMk/>
            <pc:sldMk cId="650413678" sldId="330"/>
            <ac:spMk id="3" creationId="{39843E1A-1D66-C21B-AF31-E4EBD07DC4C1}"/>
          </ac:spMkLst>
        </pc:spChg>
        <pc:spChg chg="add mod">
          <ac:chgData name="ZULAIKHA BINTI JAMALLUDIN" userId="ed3f8983-c1c9-40e9-8d84-10cf9a5dc616" providerId="ADAL" clId="{FE5AFACE-C49E-446D-83B4-F6D41AD6C69D}" dt="2023-06-06T15:06:44.878" v="1720" actId="20577"/>
          <ac:spMkLst>
            <pc:docMk/>
            <pc:sldMk cId="650413678" sldId="330"/>
            <ac:spMk id="4" creationId="{0F559500-2912-BD67-5ADD-264612FF7024}"/>
          </ac:spMkLst>
        </pc:spChg>
        <pc:spChg chg="mod">
          <ac:chgData name="ZULAIKHA BINTI JAMALLUDIN" userId="ed3f8983-c1c9-40e9-8d84-10cf9a5dc616" providerId="ADAL" clId="{FE5AFACE-C49E-446D-83B4-F6D41AD6C69D}" dt="2023-06-06T15:05:06.396" v="1607" actId="1076"/>
          <ac:spMkLst>
            <pc:docMk/>
            <pc:sldMk cId="650413678" sldId="330"/>
            <ac:spMk id="12" creationId="{5D35BBCF-B2CE-714A-5267-87164913D706}"/>
          </ac:spMkLst>
        </pc:spChg>
        <pc:spChg chg="mod">
          <ac:chgData name="ZULAIKHA BINTI JAMALLUDIN" userId="ed3f8983-c1c9-40e9-8d84-10cf9a5dc616" providerId="ADAL" clId="{FE5AFACE-C49E-446D-83B4-F6D41AD6C69D}" dt="2023-06-06T15:05:06.396" v="1607" actId="1076"/>
          <ac:spMkLst>
            <pc:docMk/>
            <pc:sldMk cId="650413678" sldId="330"/>
            <ac:spMk id="13" creationId="{702279CF-0D17-ABC4-7313-F569089925B4}"/>
          </ac:spMkLst>
        </pc:spChg>
        <pc:picChg chg="mod">
          <ac:chgData name="ZULAIKHA BINTI JAMALLUDIN" userId="ed3f8983-c1c9-40e9-8d84-10cf9a5dc616" providerId="ADAL" clId="{FE5AFACE-C49E-446D-83B4-F6D41AD6C69D}" dt="2023-06-06T15:05:06.396" v="1607" actId="1076"/>
          <ac:picMkLst>
            <pc:docMk/>
            <pc:sldMk cId="650413678" sldId="330"/>
            <ac:picMk id="8" creationId="{5C36FF29-2379-8B1B-A198-6A765D093C8F}"/>
          </ac:picMkLst>
        </pc:picChg>
        <pc:picChg chg="mod">
          <ac:chgData name="ZULAIKHA BINTI JAMALLUDIN" userId="ed3f8983-c1c9-40e9-8d84-10cf9a5dc616" providerId="ADAL" clId="{FE5AFACE-C49E-446D-83B4-F6D41AD6C69D}" dt="2023-06-06T15:05:06.396" v="1607" actId="1076"/>
          <ac:picMkLst>
            <pc:docMk/>
            <pc:sldMk cId="650413678" sldId="330"/>
            <ac:picMk id="9" creationId="{A2436CAA-C84B-5F9E-6DBA-6F9C15D88E68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5:02:15.860" v="1586" actId="1076"/>
        <pc:sldMkLst>
          <pc:docMk/>
          <pc:sldMk cId="3742316802" sldId="331"/>
        </pc:sldMkLst>
        <pc:spChg chg="mod">
          <ac:chgData name="ZULAIKHA BINTI JAMALLUDIN" userId="ed3f8983-c1c9-40e9-8d84-10cf9a5dc616" providerId="ADAL" clId="{FE5AFACE-C49E-446D-83B4-F6D41AD6C69D}" dt="2023-06-06T15:02:13.661" v="1585" actId="14100"/>
          <ac:spMkLst>
            <pc:docMk/>
            <pc:sldMk cId="3742316802" sldId="331"/>
            <ac:spMk id="11" creationId="{836887CA-BC7E-2064-FD40-F99605A0F3C6}"/>
          </ac:spMkLst>
        </pc:spChg>
        <pc:picChg chg="mod">
          <ac:chgData name="ZULAIKHA BINTI JAMALLUDIN" userId="ed3f8983-c1c9-40e9-8d84-10cf9a5dc616" providerId="ADAL" clId="{FE5AFACE-C49E-446D-83B4-F6D41AD6C69D}" dt="2023-06-06T15:02:15.860" v="1586" actId="1076"/>
          <ac:picMkLst>
            <pc:docMk/>
            <pc:sldMk cId="3742316802" sldId="331"/>
            <ac:picMk id="2" creationId="{4D3977E1-796D-B58F-0EEA-2CB88C5279FE}"/>
          </ac:picMkLst>
        </pc:picChg>
      </pc:sldChg>
      <pc:sldChg chg="modSp mod">
        <pc:chgData name="ZULAIKHA BINTI JAMALLUDIN" userId="ed3f8983-c1c9-40e9-8d84-10cf9a5dc616" providerId="ADAL" clId="{FE5AFACE-C49E-446D-83B4-F6D41AD6C69D}" dt="2023-06-06T14:59:23.878" v="1553" actId="5793"/>
        <pc:sldMkLst>
          <pc:docMk/>
          <pc:sldMk cId="3859716718" sldId="332"/>
        </pc:sldMkLst>
        <pc:spChg chg="mod">
          <ac:chgData name="ZULAIKHA BINTI JAMALLUDIN" userId="ed3f8983-c1c9-40e9-8d84-10cf9a5dc616" providerId="ADAL" clId="{FE5AFACE-C49E-446D-83B4-F6D41AD6C69D}" dt="2023-06-06T14:59:23.878" v="1553" actId="5793"/>
          <ac:spMkLst>
            <pc:docMk/>
            <pc:sldMk cId="3859716718" sldId="332"/>
            <ac:spMk id="12" creationId="{00000000-0000-0000-0000-000000000000}"/>
          </ac:spMkLst>
        </pc:spChg>
      </pc:sldChg>
      <pc:sldChg chg="modSp mod">
        <pc:chgData name="ZULAIKHA BINTI JAMALLUDIN" userId="ed3f8983-c1c9-40e9-8d84-10cf9a5dc616" providerId="ADAL" clId="{FE5AFACE-C49E-446D-83B4-F6D41AD6C69D}" dt="2023-06-06T14:59:15.314" v="1552" actId="5793"/>
        <pc:sldMkLst>
          <pc:docMk/>
          <pc:sldMk cId="1771904845" sldId="333"/>
        </pc:sldMkLst>
        <pc:spChg chg="mod">
          <ac:chgData name="ZULAIKHA BINTI JAMALLUDIN" userId="ed3f8983-c1c9-40e9-8d84-10cf9a5dc616" providerId="ADAL" clId="{FE5AFACE-C49E-446D-83B4-F6D41AD6C69D}" dt="2023-06-06T14:58:57.658" v="1551" actId="20577"/>
          <ac:spMkLst>
            <pc:docMk/>
            <pc:sldMk cId="1771904845" sldId="333"/>
            <ac:spMk id="10" creationId="{1FCEFE01-C1C5-8EA7-9B36-6857099665AD}"/>
          </ac:spMkLst>
        </pc:spChg>
        <pc:spChg chg="mod">
          <ac:chgData name="ZULAIKHA BINTI JAMALLUDIN" userId="ed3f8983-c1c9-40e9-8d84-10cf9a5dc616" providerId="ADAL" clId="{FE5AFACE-C49E-446D-83B4-F6D41AD6C69D}" dt="2023-06-06T14:59:15.314" v="1552" actId="5793"/>
          <ac:spMkLst>
            <pc:docMk/>
            <pc:sldMk cId="1771904845" sldId="333"/>
            <ac:spMk id="12" creationId="{00000000-0000-0000-0000-000000000000}"/>
          </ac:spMkLst>
        </pc:spChg>
      </pc:sldChg>
      <pc:sldChg chg="modSp new mod">
        <pc:chgData name="ZULAIKHA BINTI JAMALLUDIN" userId="ed3f8983-c1c9-40e9-8d84-10cf9a5dc616" providerId="ADAL" clId="{FE5AFACE-C49E-446D-83B4-F6D41AD6C69D}" dt="2023-06-06T13:47:30.688" v="569" actId="20577"/>
        <pc:sldMkLst>
          <pc:docMk/>
          <pc:sldMk cId="2396032199" sldId="334"/>
        </pc:sldMkLst>
        <pc:spChg chg="mod">
          <ac:chgData name="ZULAIKHA BINTI JAMALLUDIN" userId="ed3f8983-c1c9-40e9-8d84-10cf9a5dc616" providerId="ADAL" clId="{FE5AFACE-C49E-446D-83B4-F6D41AD6C69D}" dt="2023-06-06T13:34:24.489" v="15" actId="20577"/>
          <ac:spMkLst>
            <pc:docMk/>
            <pc:sldMk cId="2396032199" sldId="334"/>
            <ac:spMk id="2" creationId="{53A79041-DBDE-D318-300E-58EBCB74F1F5}"/>
          </ac:spMkLst>
        </pc:spChg>
        <pc:spChg chg="mod">
          <ac:chgData name="ZULAIKHA BINTI JAMALLUDIN" userId="ed3f8983-c1c9-40e9-8d84-10cf9a5dc616" providerId="ADAL" clId="{FE5AFACE-C49E-446D-83B4-F6D41AD6C69D}" dt="2023-06-06T13:47:30.688" v="569" actId="20577"/>
          <ac:spMkLst>
            <pc:docMk/>
            <pc:sldMk cId="2396032199" sldId="334"/>
            <ac:spMk id="3" creationId="{55790014-C3D6-2B15-D746-7735826A0018}"/>
          </ac:spMkLst>
        </pc:spChg>
      </pc:sldChg>
      <pc:sldChg chg="addSp modSp add mod">
        <pc:chgData name="ZULAIKHA BINTI JAMALLUDIN" userId="ed3f8983-c1c9-40e9-8d84-10cf9a5dc616" providerId="ADAL" clId="{FE5AFACE-C49E-446D-83B4-F6D41AD6C69D}" dt="2023-06-06T14:13:27.098" v="989" actId="27636"/>
        <pc:sldMkLst>
          <pc:docMk/>
          <pc:sldMk cId="630674962" sldId="335"/>
        </pc:sldMkLst>
        <pc:spChg chg="mod">
          <ac:chgData name="ZULAIKHA BINTI JAMALLUDIN" userId="ed3f8983-c1c9-40e9-8d84-10cf9a5dc616" providerId="ADAL" clId="{FE5AFACE-C49E-446D-83B4-F6D41AD6C69D}" dt="2023-06-06T14:13:27.098" v="989" actId="27636"/>
          <ac:spMkLst>
            <pc:docMk/>
            <pc:sldMk cId="630674962" sldId="335"/>
            <ac:spMk id="3" creationId="{55790014-C3D6-2B15-D746-7735826A0018}"/>
          </ac:spMkLst>
        </pc:spChg>
        <pc:picChg chg="add mod">
          <ac:chgData name="ZULAIKHA BINTI JAMALLUDIN" userId="ed3f8983-c1c9-40e9-8d84-10cf9a5dc616" providerId="ADAL" clId="{FE5AFACE-C49E-446D-83B4-F6D41AD6C69D}" dt="2023-06-06T14:07:08.583" v="576" actId="1076"/>
          <ac:picMkLst>
            <pc:docMk/>
            <pc:sldMk cId="630674962" sldId="335"/>
            <ac:picMk id="5" creationId="{2C7B4D24-026C-70FB-9709-F5E1672F941C}"/>
          </ac:picMkLst>
        </pc:picChg>
      </pc:sldChg>
      <pc:sldChg chg="addSp modSp new mod">
        <pc:chgData name="ZULAIKHA BINTI JAMALLUDIN" userId="ed3f8983-c1c9-40e9-8d84-10cf9a5dc616" providerId="ADAL" clId="{FE5AFACE-C49E-446D-83B4-F6D41AD6C69D}" dt="2023-06-06T14:42:45.833" v="1450" actId="1076"/>
        <pc:sldMkLst>
          <pc:docMk/>
          <pc:sldMk cId="3402658635" sldId="336"/>
        </pc:sldMkLst>
        <pc:spChg chg="mod">
          <ac:chgData name="ZULAIKHA BINTI JAMALLUDIN" userId="ed3f8983-c1c9-40e9-8d84-10cf9a5dc616" providerId="ADAL" clId="{FE5AFACE-C49E-446D-83B4-F6D41AD6C69D}" dt="2023-06-06T14:15:19.965" v="1069" actId="20577"/>
          <ac:spMkLst>
            <pc:docMk/>
            <pc:sldMk cId="3402658635" sldId="336"/>
            <ac:spMk id="2" creationId="{94A44150-4FB7-1079-DC55-56C11A1D784F}"/>
          </ac:spMkLst>
        </pc:spChg>
        <pc:spChg chg="mod">
          <ac:chgData name="ZULAIKHA BINTI JAMALLUDIN" userId="ed3f8983-c1c9-40e9-8d84-10cf9a5dc616" providerId="ADAL" clId="{FE5AFACE-C49E-446D-83B4-F6D41AD6C69D}" dt="2023-06-06T14:22:06.287" v="1395" actId="207"/>
          <ac:spMkLst>
            <pc:docMk/>
            <pc:sldMk cId="3402658635" sldId="336"/>
            <ac:spMk id="3" creationId="{50CDFBAC-E0A5-F3A3-5771-4BCABFE026BF}"/>
          </ac:spMkLst>
        </pc:spChg>
        <pc:spChg chg="mod">
          <ac:chgData name="ZULAIKHA BINTI JAMALLUDIN" userId="ed3f8983-c1c9-40e9-8d84-10cf9a5dc616" providerId="ADAL" clId="{FE5AFACE-C49E-446D-83B4-F6D41AD6C69D}" dt="2023-06-06T14:23:04.960" v="1447" actId="20577"/>
          <ac:spMkLst>
            <pc:docMk/>
            <pc:sldMk cId="3402658635" sldId="336"/>
            <ac:spMk id="4" creationId="{6D2528AA-D618-DCA4-43B5-10D9E0B59085}"/>
          </ac:spMkLst>
        </pc:spChg>
        <pc:spChg chg="mod">
          <ac:chgData name="ZULAIKHA BINTI JAMALLUDIN" userId="ed3f8983-c1c9-40e9-8d84-10cf9a5dc616" providerId="ADAL" clId="{FE5AFACE-C49E-446D-83B4-F6D41AD6C69D}" dt="2023-06-06T14:22:11.637" v="1396" actId="207"/>
          <ac:spMkLst>
            <pc:docMk/>
            <pc:sldMk cId="3402658635" sldId="336"/>
            <ac:spMk id="5" creationId="{B056E390-BF55-E373-3896-C1AA2F37AF79}"/>
          </ac:spMkLst>
        </pc:spChg>
        <pc:spChg chg="mod">
          <ac:chgData name="ZULAIKHA BINTI JAMALLUDIN" userId="ed3f8983-c1c9-40e9-8d84-10cf9a5dc616" providerId="ADAL" clId="{FE5AFACE-C49E-446D-83B4-F6D41AD6C69D}" dt="2023-06-06T14:21:46.421" v="1394" actId="1036"/>
          <ac:spMkLst>
            <pc:docMk/>
            <pc:sldMk cId="3402658635" sldId="336"/>
            <ac:spMk id="6" creationId="{D5FA1C02-681B-086C-FDEE-3F83A38CA32B}"/>
          </ac:spMkLst>
        </pc:spChg>
        <pc:picChg chg="add mod">
          <ac:chgData name="ZULAIKHA BINTI JAMALLUDIN" userId="ed3f8983-c1c9-40e9-8d84-10cf9a5dc616" providerId="ADAL" clId="{FE5AFACE-C49E-446D-83B4-F6D41AD6C69D}" dt="2023-06-06T14:42:01.213" v="1448" actId="1076"/>
          <ac:picMkLst>
            <pc:docMk/>
            <pc:sldMk cId="3402658635" sldId="336"/>
            <ac:picMk id="8" creationId="{9C2D03BA-2EF6-5F8B-7376-DDF2C8264AD5}"/>
          </ac:picMkLst>
        </pc:picChg>
        <pc:picChg chg="add mod">
          <ac:chgData name="ZULAIKHA BINTI JAMALLUDIN" userId="ed3f8983-c1c9-40e9-8d84-10cf9a5dc616" providerId="ADAL" clId="{FE5AFACE-C49E-446D-83B4-F6D41AD6C69D}" dt="2023-06-06T14:42:45.833" v="1450" actId="1076"/>
          <ac:picMkLst>
            <pc:docMk/>
            <pc:sldMk cId="3402658635" sldId="336"/>
            <ac:picMk id="10" creationId="{1D5F7039-CAAC-C190-064B-64686961103A}"/>
          </ac:picMkLst>
        </pc:picChg>
      </pc:sldChg>
      <pc:sldChg chg="addSp modSp new mod">
        <pc:chgData name="ZULAIKHA BINTI JAMALLUDIN" userId="ed3f8983-c1c9-40e9-8d84-10cf9a5dc616" providerId="ADAL" clId="{FE5AFACE-C49E-446D-83B4-F6D41AD6C69D}" dt="2023-06-06T14:46:07.446" v="1455" actId="1076"/>
        <pc:sldMkLst>
          <pc:docMk/>
          <pc:sldMk cId="1273527186" sldId="337"/>
        </pc:sldMkLst>
        <pc:picChg chg="add mod">
          <ac:chgData name="ZULAIKHA BINTI JAMALLUDIN" userId="ed3f8983-c1c9-40e9-8d84-10cf9a5dc616" providerId="ADAL" clId="{FE5AFACE-C49E-446D-83B4-F6D41AD6C69D}" dt="2023-06-06T14:45:18.766" v="1453" actId="1076"/>
          <ac:picMkLst>
            <pc:docMk/>
            <pc:sldMk cId="1273527186" sldId="337"/>
            <ac:picMk id="3" creationId="{0AA84C0D-9223-D5E2-79D6-CD93D3810EE4}"/>
          </ac:picMkLst>
        </pc:picChg>
        <pc:picChg chg="add mod">
          <ac:chgData name="ZULAIKHA BINTI JAMALLUDIN" userId="ed3f8983-c1c9-40e9-8d84-10cf9a5dc616" providerId="ADAL" clId="{FE5AFACE-C49E-446D-83B4-F6D41AD6C69D}" dt="2023-06-06T14:46:07.446" v="1455" actId="1076"/>
          <ac:picMkLst>
            <pc:docMk/>
            <pc:sldMk cId="1273527186" sldId="337"/>
            <ac:picMk id="5" creationId="{110D769C-DC3A-30D7-843E-44D3EDABD26E}"/>
          </ac:picMkLst>
        </pc:picChg>
      </pc:sldChg>
      <pc:sldChg chg="modSp add mod">
        <pc:chgData name="ZULAIKHA BINTI JAMALLUDIN" userId="ed3f8983-c1c9-40e9-8d84-10cf9a5dc616" providerId="ADAL" clId="{FE5AFACE-C49E-446D-83B4-F6D41AD6C69D}" dt="2023-06-06T15:00:58.958" v="1579" actId="1036"/>
        <pc:sldMkLst>
          <pc:docMk/>
          <pc:sldMk cId="3467678538" sldId="338"/>
        </pc:sldMkLst>
        <pc:spChg chg="mod">
          <ac:chgData name="ZULAIKHA BINTI JAMALLUDIN" userId="ed3f8983-c1c9-40e9-8d84-10cf9a5dc616" providerId="ADAL" clId="{FE5AFACE-C49E-446D-83B4-F6D41AD6C69D}" dt="2023-06-06T15:00:58.958" v="1579" actId="1036"/>
          <ac:spMkLst>
            <pc:docMk/>
            <pc:sldMk cId="3467678538" sldId="338"/>
            <ac:spMk id="11" creationId="{836887CA-BC7E-2064-FD40-F99605A0F3C6}"/>
          </ac:spMkLst>
        </pc:spChg>
      </pc:sldChg>
      <pc:sldChg chg="addSp delSp modSp add mod delAnim">
        <pc:chgData name="ZULAIKHA BINTI JAMALLUDIN" userId="ed3f8983-c1c9-40e9-8d84-10cf9a5dc616" providerId="ADAL" clId="{FE5AFACE-C49E-446D-83B4-F6D41AD6C69D}" dt="2023-06-06T15:16:10.138" v="1883" actId="1076"/>
        <pc:sldMkLst>
          <pc:docMk/>
          <pc:sldMk cId="3754791165" sldId="339"/>
        </pc:sldMkLst>
        <pc:spChg chg="del mod">
          <ac:chgData name="ZULAIKHA BINTI JAMALLUDIN" userId="ed3f8983-c1c9-40e9-8d84-10cf9a5dc616" providerId="ADAL" clId="{FE5AFACE-C49E-446D-83B4-F6D41AD6C69D}" dt="2023-06-06T15:15:08.585" v="1826" actId="478"/>
          <ac:spMkLst>
            <pc:docMk/>
            <pc:sldMk cId="3754791165" sldId="339"/>
            <ac:spMk id="9" creationId="{00000000-0000-0000-0000-000000000000}"/>
          </ac:spMkLst>
        </pc:spChg>
        <pc:spChg chg="del">
          <ac:chgData name="ZULAIKHA BINTI JAMALLUDIN" userId="ed3f8983-c1c9-40e9-8d84-10cf9a5dc616" providerId="ADAL" clId="{FE5AFACE-C49E-446D-83B4-F6D41AD6C69D}" dt="2023-06-06T15:14:42.954" v="1820" actId="478"/>
          <ac:spMkLst>
            <pc:docMk/>
            <pc:sldMk cId="3754791165" sldId="339"/>
            <ac:spMk id="18" creationId="{00000000-0000-0000-0000-000000000000}"/>
          </ac:spMkLst>
        </pc:spChg>
        <pc:spChg chg="del">
          <ac:chgData name="ZULAIKHA BINTI JAMALLUDIN" userId="ed3f8983-c1c9-40e9-8d84-10cf9a5dc616" providerId="ADAL" clId="{FE5AFACE-C49E-446D-83B4-F6D41AD6C69D}" dt="2023-06-06T15:15:29.880" v="1831" actId="478"/>
          <ac:spMkLst>
            <pc:docMk/>
            <pc:sldMk cId="3754791165" sldId="339"/>
            <ac:spMk id="20" creationId="{00000000-0000-0000-0000-000000000000}"/>
          </ac:spMkLst>
        </pc:spChg>
        <pc:picChg chg="mod">
          <ac:chgData name="ZULAIKHA BINTI JAMALLUDIN" userId="ed3f8983-c1c9-40e9-8d84-10cf9a5dc616" providerId="ADAL" clId="{FE5AFACE-C49E-446D-83B4-F6D41AD6C69D}" dt="2023-06-06T15:15:34.802" v="1833" actId="1076"/>
          <ac:picMkLst>
            <pc:docMk/>
            <pc:sldMk cId="3754791165" sldId="339"/>
            <ac:picMk id="2" creationId="{00000000-0000-0000-0000-000000000000}"/>
          </ac:picMkLst>
        </pc:picChg>
        <pc:picChg chg="add mod">
          <ac:chgData name="ZULAIKHA BINTI JAMALLUDIN" userId="ed3f8983-c1c9-40e9-8d84-10cf9a5dc616" providerId="ADAL" clId="{FE5AFACE-C49E-446D-83B4-F6D41AD6C69D}" dt="2023-06-06T15:16:10.138" v="1883" actId="1076"/>
          <ac:picMkLst>
            <pc:docMk/>
            <pc:sldMk cId="3754791165" sldId="339"/>
            <ac:picMk id="3" creationId="{914EB423-0086-A5FB-80C3-2D709111C76B}"/>
          </ac:picMkLst>
        </pc:picChg>
        <pc:picChg chg="del">
          <ac:chgData name="ZULAIKHA BINTI JAMALLUDIN" userId="ed3f8983-c1c9-40e9-8d84-10cf9a5dc616" providerId="ADAL" clId="{FE5AFACE-C49E-446D-83B4-F6D41AD6C69D}" dt="2023-06-06T15:15:02.942" v="1824" actId="478"/>
          <ac:picMkLst>
            <pc:docMk/>
            <pc:sldMk cId="3754791165" sldId="339"/>
            <ac:picMk id="13" creationId="{0B421FC7-EB16-2B68-92C4-BC0EF9F82237}"/>
          </ac:picMkLst>
        </pc:picChg>
        <pc:picChg chg="del">
          <ac:chgData name="ZULAIKHA BINTI JAMALLUDIN" userId="ed3f8983-c1c9-40e9-8d84-10cf9a5dc616" providerId="ADAL" clId="{FE5AFACE-C49E-446D-83B4-F6D41AD6C69D}" dt="2023-06-06T15:14:41.842" v="1819" actId="478"/>
          <ac:picMkLst>
            <pc:docMk/>
            <pc:sldMk cId="3754791165" sldId="339"/>
            <ac:picMk id="14" creationId="{00000000-0000-0000-0000-000000000000}"/>
          </ac:picMkLst>
        </pc:picChg>
        <pc:picChg chg="del">
          <ac:chgData name="ZULAIKHA BINTI JAMALLUDIN" userId="ed3f8983-c1c9-40e9-8d84-10cf9a5dc616" providerId="ADAL" clId="{FE5AFACE-C49E-446D-83B4-F6D41AD6C69D}" dt="2023-06-06T15:15:29.022" v="1830" actId="478"/>
          <ac:picMkLst>
            <pc:docMk/>
            <pc:sldMk cId="3754791165" sldId="339"/>
            <ac:picMk id="19" creationId="{00000000-0000-0000-0000-000000000000}"/>
          </ac:picMkLst>
        </pc:picChg>
        <pc:picChg chg="del">
          <ac:chgData name="ZULAIKHA BINTI JAMALLUDIN" userId="ed3f8983-c1c9-40e9-8d84-10cf9a5dc616" providerId="ADAL" clId="{FE5AFACE-C49E-446D-83B4-F6D41AD6C69D}" dt="2023-06-06T15:15:00.960" v="1823" actId="478"/>
          <ac:picMkLst>
            <pc:docMk/>
            <pc:sldMk cId="3754791165" sldId="339"/>
            <ac:picMk id="21" creationId="{04C3593C-20B2-9344-CB5F-D0C279B1CD2E}"/>
          </ac:picMkLst>
        </pc:picChg>
      </pc:sldChg>
      <pc:sldChg chg="addSp delSp modSp add mod ord delAnim">
        <pc:chgData name="ZULAIKHA BINTI JAMALLUDIN" userId="ed3f8983-c1c9-40e9-8d84-10cf9a5dc616" providerId="ADAL" clId="{FE5AFACE-C49E-446D-83B4-F6D41AD6C69D}" dt="2023-06-06T15:49:54.137" v="2169"/>
        <pc:sldMkLst>
          <pc:docMk/>
          <pc:sldMk cId="653633898" sldId="340"/>
        </pc:sldMkLst>
        <pc:spChg chg="del">
          <ac:chgData name="ZULAIKHA BINTI JAMALLUDIN" userId="ed3f8983-c1c9-40e9-8d84-10cf9a5dc616" providerId="ADAL" clId="{FE5AFACE-C49E-446D-83B4-F6D41AD6C69D}" dt="2023-06-06T15:28:03.887" v="2024" actId="478"/>
          <ac:spMkLst>
            <pc:docMk/>
            <pc:sldMk cId="653633898" sldId="340"/>
            <ac:spMk id="6" creationId="{1D49F747-A9BB-7FE5-B497-2391C746A396}"/>
          </ac:spMkLst>
        </pc:spChg>
        <pc:spChg chg="del">
          <ac:chgData name="ZULAIKHA BINTI JAMALLUDIN" userId="ed3f8983-c1c9-40e9-8d84-10cf9a5dc616" providerId="ADAL" clId="{FE5AFACE-C49E-446D-83B4-F6D41AD6C69D}" dt="2023-06-06T15:28:06.468" v="2025" actId="478"/>
          <ac:spMkLst>
            <pc:docMk/>
            <pc:sldMk cId="653633898" sldId="340"/>
            <ac:spMk id="7" creationId="{6BF02243-AF27-F680-D321-5AEC2D51076D}"/>
          </ac:spMkLst>
        </pc:spChg>
        <pc:picChg chg="del">
          <ac:chgData name="ZULAIKHA BINTI JAMALLUDIN" userId="ed3f8983-c1c9-40e9-8d84-10cf9a5dc616" providerId="ADAL" clId="{FE5AFACE-C49E-446D-83B4-F6D41AD6C69D}" dt="2023-06-06T15:28:02.956" v="2023" actId="478"/>
          <ac:picMkLst>
            <pc:docMk/>
            <pc:sldMk cId="653633898" sldId="340"/>
            <ac:picMk id="3" creationId="{EFD1EFE6-41C3-95FA-2C6F-AC370609AA41}"/>
          </ac:picMkLst>
        </pc:picChg>
        <pc:picChg chg="del">
          <ac:chgData name="ZULAIKHA BINTI JAMALLUDIN" userId="ed3f8983-c1c9-40e9-8d84-10cf9a5dc616" providerId="ADAL" clId="{FE5AFACE-C49E-446D-83B4-F6D41AD6C69D}" dt="2023-06-06T15:28:02.283" v="2022" actId="478"/>
          <ac:picMkLst>
            <pc:docMk/>
            <pc:sldMk cId="653633898" sldId="340"/>
            <ac:picMk id="5" creationId="{CD75AC22-AD31-B0F9-92E1-CA3E39A366DA}"/>
          </ac:picMkLst>
        </pc:picChg>
        <pc:picChg chg="add mod">
          <ac:chgData name="ZULAIKHA BINTI JAMALLUDIN" userId="ed3f8983-c1c9-40e9-8d84-10cf9a5dc616" providerId="ADAL" clId="{FE5AFACE-C49E-446D-83B4-F6D41AD6C69D}" dt="2023-06-06T15:31:09.163" v="2069" actId="1036"/>
          <ac:picMkLst>
            <pc:docMk/>
            <pc:sldMk cId="653633898" sldId="340"/>
            <ac:picMk id="8" creationId="{11282653-B4A6-5588-344B-512C19AE384E}"/>
          </ac:picMkLst>
        </pc:picChg>
        <pc:picChg chg="add mod">
          <ac:chgData name="ZULAIKHA BINTI JAMALLUDIN" userId="ed3f8983-c1c9-40e9-8d84-10cf9a5dc616" providerId="ADAL" clId="{FE5AFACE-C49E-446D-83B4-F6D41AD6C69D}" dt="2023-06-06T15:31:09.163" v="2069" actId="1036"/>
          <ac:picMkLst>
            <pc:docMk/>
            <pc:sldMk cId="653633898" sldId="340"/>
            <ac:picMk id="10" creationId="{9B9428FC-F82C-C06F-76A9-6986E5B2B33E}"/>
          </ac:picMkLst>
        </pc:picChg>
        <pc:picChg chg="add mod">
          <ac:chgData name="ZULAIKHA BINTI JAMALLUDIN" userId="ed3f8983-c1c9-40e9-8d84-10cf9a5dc616" providerId="ADAL" clId="{FE5AFACE-C49E-446D-83B4-F6D41AD6C69D}" dt="2023-06-06T15:31:09.163" v="2069" actId="1036"/>
          <ac:picMkLst>
            <pc:docMk/>
            <pc:sldMk cId="653633898" sldId="340"/>
            <ac:picMk id="12" creationId="{9CA089E1-27D0-1BA9-40E4-663831D3ECDE}"/>
          </ac:picMkLst>
        </pc:picChg>
      </pc:sldChg>
      <pc:sldChg chg="addSp delSp modSp add mod ord">
        <pc:chgData name="ZULAIKHA BINTI JAMALLUDIN" userId="ed3f8983-c1c9-40e9-8d84-10cf9a5dc616" providerId="ADAL" clId="{FE5AFACE-C49E-446D-83B4-F6D41AD6C69D}" dt="2023-06-06T15:53:50.374" v="2243" actId="14100"/>
        <pc:sldMkLst>
          <pc:docMk/>
          <pc:sldMk cId="3344474506" sldId="341"/>
        </pc:sldMkLst>
        <pc:spChg chg="mod">
          <ac:chgData name="ZULAIKHA BINTI JAMALLUDIN" userId="ed3f8983-c1c9-40e9-8d84-10cf9a5dc616" providerId="ADAL" clId="{FE5AFACE-C49E-446D-83B4-F6D41AD6C69D}" dt="2023-06-06T15:52:09.174" v="2181" actId="20577"/>
          <ac:spMkLst>
            <pc:docMk/>
            <pc:sldMk cId="3344474506" sldId="341"/>
            <ac:spMk id="2" creationId="{8D8E3CFE-13C6-5213-782D-5CFBD1F58C01}"/>
          </ac:spMkLst>
        </pc:spChg>
        <pc:picChg chg="del">
          <ac:chgData name="ZULAIKHA BINTI JAMALLUDIN" userId="ed3f8983-c1c9-40e9-8d84-10cf9a5dc616" providerId="ADAL" clId="{FE5AFACE-C49E-446D-83B4-F6D41AD6C69D}" dt="2023-06-06T15:36:13.178" v="2080" actId="478"/>
          <ac:picMkLst>
            <pc:docMk/>
            <pc:sldMk cId="3344474506" sldId="341"/>
            <ac:picMk id="4" creationId="{8F6E0FCF-10BF-101A-E7A0-A65F074ECD76}"/>
          </ac:picMkLst>
        </pc:picChg>
        <pc:picChg chg="del mod">
          <ac:chgData name="ZULAIKHA BINTI JAMALLUDIN" userId="ed3f8983-c1c9-40e9-8d84-10cf9a5dc616" providerId="ADAL" clId="{FE5AFACE-C49E-446D-83B4-F6D41AD6C69D}" dt="2023-06-06T15:52:21.899" v="2184" actId="21"/>
          <ac:picMkLst>
            <pc:docMk/>
            <pc:sldMk cId="3344474506" sldId="341"/>
            <ac:picMk id="5" creationId="{D1888BC8-6A0E-668A-D2ED-DA9E5968015C}"/>
          </ac:picMkLst>
        </pc:picChg>
        <pc:picChg chg="add del mod">
          <ac:chgData name="ZULAIKHA BINTI JAMALLUDIN" userId="ed3f8983-c1c9-40e9-8d84-10cf9a5dc616" providerId="ADAL" clId="{FE5AFACE-C49E-446D-83B4-F6D41AD6C69D}" dt="2023-06-06T15:40:51.243" v="2092" actId="478"/>
          <ac:picMkLst>
            <pc:docMk/>
            <pc:sldMk cId="3344474506" sldId="341"/>
            <ac:picMk id="6" creationId="{079F5DDA-B795-58E2-EAE5-011D13273D35}"/>
          </ac:picMkLst>
        </pc:picChg>
        <pc:picChg chg="add mod">
          <ac:chgData name="ZULAIKHA BINTI JAMALLUDIN" userId="ed3f8983-c1c9-40e9-8d84-10cf9a5dc616" providerId="ADAL" clId="{FE5AFACE-C49E-446D-83B4-F6D41AD6C69D}" dt="2023-06-06T15:53:46.902" v="2241" actId="1038"/>
          <ac:picMkLst>
            <pc:docMk/>
            <pc:sldMk cId="3344474506" sldId="341"/>
            <ac:picMk id="8" creationId="{F56B3AAA-52B3-D00F-4E24-A0ACFB654A8E}"/>
          </ac:picMkLst>
        </pc:picChg>
        <pc:picChg chg="add mod">
          <ac:chgData name="ZULAIKHA BINTI JAMALLUDIN" userId="ed3f8983-c1c9-40e9-8d84-10cf9a5dc616" providerId="ADAL" clId="{FE5AFACE-C49E-446D-83B4-F6D41AD6C69D}" dt="2023-06-06T15:53:50.374" v="2243" actId="14100"/>
          <ac:picMkLst>
            <pc:docMk/>
            <pc:sldMk cId="3344474506" sldId="341"/>
            <ac:picMk id="10" creationId="{D930F74E-73BE-1E25-0011-01CA4F04B41B}"/>
          </ac:picMkLst>
        </pc:picChg>
      </pc:sldChg>
      <pc:sldChg chg="addSp delSp modSp add mod modAnim">
        <pc:chgData name="ZULAIKHA BINTI JAMALLUDIN" userId="ed3f8983-c1c9-40e9-8d84-10cf9a5dc616" providerId="ADAL" clId="{FE5AFACE-C49E-446D-83B4-F6D41AD6C69D}" dt="2023-06-06T15:53:30.428" v="2206" actId="1076"/>
        <pc:sldMkLst>
          <pc:docMk/>
          <pc:sldMk cId="1738339418" sldId="342"/>
        </pc:sldMkLst>
        <pc:spChg chg="mod">
          <ac:chgData name="ZULAIKHA BINTI JAMALLUDIN" userId="ed3f8983-c1c9-40e9-8d84-10cf9a5dc616" providerId="ADAL" clId="{FE5AFACE-C49E-446D-83B4-F6D41AD6C69D}" dt="2023-06-06T15:52:14.803" v="2182"/>
          <ac:spMkLst>
            <pc:docMk/>
            <pc:sldMk cId="1738339418" sldId="342"/>
            <ac:spMk id="2" creationId="{8D8E3CFE-13C6-5213-782D-5CFBD1F58C01}"/>
          </ac:spMkLst>
        </pc:spChg>
        <pc:spChg chg="mod">
          <ac:chgData name="ZULAIKHA BINTI JAMALLUDIN" userId="ed3f8983-c1c9-40e9-8d84-10cf9a5dc616" providerId="ADAL" clId="{FE5AFACE-C49E-446D-83B4-F6D41AD6C69D}" dt="2023-06-06T15:52:56.729" v="2194" actId="1076"/>
          <ac:spMkLst>
            <pc:docMk/>
            <pc:sldMk cId="1738339418" sldId="342"/>
            <ac:spMk id="4" creationId="{A7250DBA-870C-CE6B-70BF-AE17DE28EA48}"/>
          </ac:spMkLst>
        </pc:spChg>
        <pc:spChg chg="add mod">
          <ac:chgData name="ZULAIKHA BINTI JAMALLUDIN" userId="ed3f8983-c1c9-40e9-8d84-10cf9a5dc616" providerId="ADAL" clId="{FE5AFACE-C49E-446D-83B4-F6D41AD6C69D}" dt="2023-06-06T15:53:00.570" v="2202" actId="20577"/>
          <ac:spMkLst>
            <pc:docMk/>
            <pc:sldMk cId="1738339418" sldId="342"/>
            <ac:spMk id="7" creationId="{5BB61FE3-D99A-53CE-174E-1590D5B610FC}"/>
          </ac:spMkLst>
        </pc:spChg>
        <pc:spChg chg="add mod">
          <ac:chgData name="ZULAIKHA BINTI JAMALLUDIN" userId="ed3f8983-c1c9-40e9-8d84-10cf9a5dc616" providerId="ADAL" clId="{FE5AFACE-C49E-446D-83B4-F6D41AD6C69D}" dt="2023-06-06T15:53:30.428" v="2206" actId="1076"/>
          <ac:spMkLst>
            <pc:docMk/>
            <pc:sldMk cId="1738339418" sldId="342"/>
            <ac:spMk id="9" creationId="{1C17C5A6-3992-4823-6B15-E4A6DBEA7CA4}"/>
          </ac:spMkLst>
        </pc:spChg>
        <pc:picChg chg="mod">
          <ac:chgData name="ZULAIKHA BINTI JAMALLUDIN" userId="ed3f8983-c1c9-40e9-8d84-10cf9a5dc616" providerId="ADAL" clId="{FE5AFACE-C49E-446D-83B4-F6D41AD6C69D}" dt="2023-06-06T15:52:27.060" v="2186" actId="1076"/>
          <ac:picMkLst>
            <pc:docMk/>
            <pc:sldMk cId="1738339418" sldId="342"/>
            <ac:picMk id="3" creationId="{38DE68EF-1E9F-B014-9ADD-8072D8264EF5}"/>
          </ac:picMkLst>
        </pc:picChg>
        <pc:picChg chg="add mod">
          <ac:chgData name="ZULAIKHA BINTI JAMALLUDIN" userId="ed3f8983-c1c9-40e9-8d84-10cf9a5dc616" providerId="ADAL" clId="{FE5AFACE-C49E-446D-83B4-F6D41AD6C69D}" dt="2023-06-06T15:52:31.787" v="2188" actId="14100"/>
          <ac:picMkLst>
            <pc:docMk/>
            <pc:sldMk cId="1738339418" sldId="342"/>
            <ac:picMk id="5" creationId="{F93FE995-DC07-5EDD-2FA1-078EBAC7B004}"/>
          </ac:picMkLst>
        </pc:picChg>
        <pc:picChg chg="del">
          <ac:chgData name="ZULAIKHA BINTI JAMALLUDIN" userId="ed3f8983-c1c9-40e9-8d84-10cf9a5dc616" providerId="ADAL" clId="{FE5AFACE-C49E-446D-83B4-F6D41AD6C69D}" dt="2023-06-06T15:52:16.398" v="2183" actId="478"/>
          <ac:picMkLst>
            <pc:docMk/>
            <pc:sldMk cId="1738339418" sldId="342"/>
            <ac:picMk id="6" creationId="{960D7DF6-1B8B-BB99-F65D-BCA749E89023}"/>
          </ac:picMkLst>
        </pc:picChg>
        <pc:picChg chg="add mod">
          <ac:chgData name="ZULAIKHA BINTI JAMALLUDIN" userId="ed3f8983-c1c9-40e9-8d84-10cf9a5dc616" providerId="ADAL" clId="{FE5AFACE-C49E-446D-83B4-F6D41AD6C69D}" dt="2023-06-06T15:53:25.413" v="2205" actId="1076"/>
          <ac:picMkLst>
            <pc:docMk/>
            <pc:sldMk cId="1738339418" sldId="342"/>
            <ac:picMk id="8" creationId="{0F5153CC-37BC-D6D0-C940-DA756118C7D6}"/>
          </ac:picMkLst>
        </pc:picChg>
      </pc:sldChg>
    </pc:docChg>
  </pc:docChgLst>
  <pc:docChgLst>
    <pc:chgData name="ZULAIKHA BINTI JAMALLUDIN" userId="S::ikha@365.um.edu.my::ed3f8983-c1c9-40e9-8d84-10cf9a5dc616" providerId="AD" clId="Web-{8E44A094-4962-E5CC-41EA-88643D41B442}"/>
    <pc:docChg chg="addSld delSld modSld sldOrd">
      <pc:chgData name="ZULAIKHA BINTI JAMALLUDIN" userId="S::ikha@365.um.edu.my::ed3f8983-c1c9-40e9-8d84-10cf9a5dc616" providerId="AD" clId="Web-{8E44A094-4962-E5CC-41EA-88643D41B442}" dt="2023-06-06T04:58:43.595" v="241" actId="20577"/>
      <pc:docMkLst>
        <pc:docMk/>
      </pc:docMkLst>
      <pc:sldChg chg="delSp modSp delAnim">
        <pc:chgData name="ZULAIKHA BINTI JAMALLUDIN" userId="S::ikha@365.um.edu.my::ed3f8983-c1c9-40e9-8d84-10cf9a5dc616" providerId="AD" clId="Web-{8E44A094-4962-E5CC-41EA-88643D41B442}" dt="2023-06-06T04:14:35.763" v="3" actId="14100"/>
        <pc:sldMkLst>
          <pc:docMk/>
          <pc:sldMk cId="797431103" sldId="303"/>
        </pc:sldMkLst>
        <pc:spChg chg="mod">
          <ac:chgData name="ZULAIKHA BINTI JAMALLUDIN" userId="S::ikha@365.um.edu.my::ed3f8983-c1c9-40e9-8d84-10cf9a5dc616" providerId="AD" clId="Web-{8E44A094-4962-E5CC-41EA-88643D41B442}" dt="2023-06-06T04:14:35.763" v="3" actId="14100"/>
          <ac:spMkLst>
            <pc:docMk/>
            <pc:sldMk cId="797431103" sldId="303"/>
            <ac:spMk id="3" creationId="{00000000-0000-0000-0000-000000000000}"/>
          </ac:spMkLst>
        </pc:spChg>
        <pc:graphicFrameChg chg="del">
          <ac:chgData name="ZULAIKHA BINTI JAMALLUDIN" userId="S::ikha@365.um.edu.my::ed3f8983-c1c9-40e9-8d84-10cf9a5dc616" providerId="AD" clId="Web-{8E44A094-4962-E5CC-41EA-88643D41B442}" dt="2023-06-06T04:14:23.529" v="2"/>
          <ac:graphicFrameMkLst>
            <pc:docMk/>
            <pc:sldMk cId="797431103" sldId="303"/>
            <ac:graphicFrameMk id="7" creationId="{00000000-0000-0000-0000-000000000000}"/>
          </ac:graphicFrameMkLst>
        </pc:graphicFrameChg>
        <pc:picChg chg="del">
          <ac:chgData name="ZULAIKHA BINTI JAMALLUDIN" userId="S::ikha@365.um.edu.my::ed3f8983-c1c9-40e9-8d84-10cf9a5dc616" providerId="AD" clId="Web-{8E44A094-4962-E5CC-41EA-88643D41B442}" dt="2023-06-06T04:14:11.997" v="1"/>
          <ac:picMkLst>
            <pc:docMk/>
            <pc:sldMk cId="797431103" sldId="303"/>
            <ac:picMk id="6" creationId="{00000000-0000-0000-0000-000000000000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14:10.216" v="0"/>
          <ac:picMkLst>
            <pc:docMk/>
            <pc:sldMk cId="797431103" sldId="303"/>
            <ac:picMk id="8" creationId="{00000000-0000-0000-0000-000000000000}"/>
          </ac:picMkLst>
        </pc:picChg>
      </pc:sldChg>
      <pc:sldChg chg="modSp">
        <pc:chgData name="ZULAIKHA BINTI JAMALLUDIN" userId="S::ikha@365.um.edu.my::ed3f8983-c1c9-40e9-8d84-10cf9a5dc616" providerId="AD" clId="Web-{8E44A094-4962-E5CC-41EA-88643D41B442}" dt="2023-06-06T04:26:36.480" v="54" actId="1076"/>
        <pc:sldMkLst>
          <pc:docMk/>
          <pc:sldMk cId="3146222457" sldId="310"/>
        </pc:sldMkLst>
        <pc:picChg chg="mod">
          <ac:chgData name="ZULAIKHA BINTI JAMALLUDIN" userId="S::ikha@365.um.edu.my::ed3f8983-c1c9-40e9-8d84-10cf9a5dc616" providerId="AD" clId="Web-{8E44A094-4962-E5CC-41EA-88643D41B442}" dt="2023-06-06T04:26:36.480" v="54" actId="1076"/>
          <ac:picMkLst>
            <pc:docMk/>
            <pc:sldMk cId="3146222457" sldId="310"/>
            <ac:picMk id="2" creationId="{00000000-0000-0000-0000-000000000000}"/>
          </ac:picMkLst>
        </pc:picChg>
      </pc:sldChg>
      <pc:sldChg chg="new del">
        <pc:chgData name="ZULAIKHA BINTI JAMALLUDIN" userId="S::ikha@365.um.edu.my::ed3f8983-c1c9-40e9-8d84-10cf9a5dc616" providerId="AD" clId="Web-{8E44A094-4962-E5CC-41EA-88643D41B442}" dt="2023-06-06T04:22:34.710" v="42"/>
        <pc:sldMkLst>
          <pc:docMk/>
          <pc:sldMk cId="2207195601" sldId="313"/>
        </pc:sldMkLst>
      </pc:sldChg>
      <pc:sldChg chg="addSp delSp modSp new">
        <pc:chgData name="ZULAIKHA BINTI JAMALLUDIN" userId="S::ikha@365.um.edu.my::ed3f8983-c1c9-40e9-8d84-10cf9a5dc616" providerId="AD" clId="Web-{8E44A094-4962-E5CC-41EA-88643D41B442}" dt="2023-06-06T04:51:57.494" v="212" actId="14100"/>
        <pc:sldMkLst>
          <pc:docMk/>
          <pc:sldMk cId="3262423208" sldId="314"/>
        </pc:sldMkLst>
        <pc:spChg chg="mod">
          <ac:chgData name="ZULAIKHA BINTI JAMALLUDIN" userId="S::ikha@365.um.edu.my::ed3f8983-c1c9-40e9-8d84-10cf9a5dc616" providerId="AD" clId="Web-{8E44A094-4962-E5CC-41EA-88643D41B442}" dt="2023-06-06T04:21:43.038" v="40" actId="1076"/>
          <ac:spMkLst>
            <pc:docMk/>
            <pc:sldMk cId="3262423208" sldId="314"/>
            <ac:spMk id="2" creationId="{8D8E3CFE-13C6-5213-782D-5CFBD1F58C01}"/>
          </ac:spMkLst>
        </pc:spChg>
        <pc:picChg chg="add del mod">
          <ac:chgData name="ZULAIKHA BINTI JAMALLUDIN" userId="S::ikha@365.um.edu.my::ed3f8983-c1c9-40e9-8d84-10cf9a5dc616" providerId="AD" clId="Web-{8E44A094-4962-E5CC-41EA-88643D41B442}" dt="2023-06-06T04:51:40.306" v="206"/>
          <ac:picMkLst>
            <pc:docMk/>
            <pc:sldMk cId="3262423208" sldId="314"/>
            <ac:picMk id="3" creationId="{A636D594-F57E-C85B-6677-A9A6C5E68AF6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21:46.975" v="41" actId="14100"/>
          <ac:picMkLst>
            <pc:docMk/>
            <pc:sldMk cId="3262423208" sldId="314"/>
            <ac:picMk id="4" creationId="{3795EFD2-2D2F-7551-29F2-091DB4C78540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51:57.494" v="212" actId="14100"/>
          <ac:picMkLst>
            <pc:docMk/>
            <pc:sldMk cId="3262423208" sldId="314"/>
            <ac:picMk id="5" creationId="{CD75AC22-AD31-B0F9-92E1-CA3E39A366DA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53:44.402" v="215" actId="14100"/>
        <pc:sldMkLst>
          <pc:docMk/>
          <pc:sldMk cId="1114553728" sldId="315"/>
        </pc:sldMkLst>
        <pc:spChg chg="mod">
          <ac:chgData name="ZULAIKHA BINTI JAMALLUDIN" userId="S::ikha@365.um.edu.my::ed3f8983-c1c9-40e9-8d84-10cf9a5dc616" providerId="AD" clId="Web-{8E44A094-4962-E5CC-41EA-88643D41B442}" dt="2023-06-06T04:23:24.336" v="48" actId="20577"/>
          <ac:spMkLst>
            <pc:docMk/>
            <pc:sldMk cId="1114553728" sldId="315"/>
            <ac:spMk id="2" creationId="{8D8E3CFE-13C6-5213-782D-5CFBD1F58C01}"/>
          </ac:spMkLst>
        </pc:spChg>
        <pc:picChg chg="del">
          <ac:chgData name="ZULAIKHA BINTI JAMALLUDIN" userId="S::ikha@365.um.edu.my::ed3f8983-c1c9-40e9-8d84-10cf9a5dc616" providerId="AD" clId="Web-{8E44A094-4962-E5CC-41EA-88643D41B442}" dt="2023-06-06T04:23:26.727" v="49"/>
          <ac:picMkLst>
            <pc:docMk/>
            <pc:sldMk cId="1114553728" sldId="315"/>
            <ac:picMk id="3" creationId="{A636D594-F57E-C85B-6677-A9A6C5E68AF6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23:27.492" v="50"/>
          <ac:picMkLst>
            <pc:docMk/>
            <pc:sldMk cId="1114553728" sldId="315"/>
            <ac:picMk id="4" creationId="{3795EFD2-2D2F-7551-29F2-091DB4C78540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23:31.555" v="53" actId="14100"/>
          <ac:picMkLst>
            <pc:docMk/>
            <pc:sldMk cId="1114553728" sldId="315"/>
            <ac:picMk id="5" creationId="{024AF427-C57B-B8FB-3950-EDBC4BBF19B0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53:44.402" v="215" actId="14100"/>
          <ac:picMkLst>
            <pc:docMk/>
            <pc:sldMk cId="1114553728" sldId="315"/>
            <ac:picMk id="6" creationId="{C92C18DC-2692-6709-D4F3-596CBB6C4BF0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27:31.013" v="66" actId="20577"/>
        <pc:sldMkLst>
          <pc:docMk/>
          <pc:sldMk cId="1780825315" sldId="316"/>
        </pc:sldMkLst>
        <pc:spChg chg="mod">
          <ac:chgData name="ZULAIKHA BINTI JAMALLUDIN" userId="S::ikha@365.um.edu.my::ed3f8983-c1c9-40e9-8d84-10cf9a5dc616" providerId="AD" clId="Web-{8E44A094-4962-E5CC-41EA-88643D41B442}" dt="2023-06-06T04:27:31.013" v="66" actId="20577"/>
          <ac:spMkLst>
            <pc:docMk/>
            <pc:sldMk cId="1780825315" sldId="316"/>
            <ac:spMk id="2" creationId="{8D8E3CFE-13C6-5213-782D-5CFBD1F58C01}"/>
          </ac:spMkLst>
        </pc:spChg>
        <pc:picChg chg="add mod">
          <ac:chgData name="ZULAIKHA BINTI JAMALLUDIN" userId="S::ikha@365.um.edu.my::ed3f8983-c1c9-40e9-8d84-10cf9a5dc616" providerId="AD" clId="Web-{8E44A094-4962-E5CC-41EA-88643D41B442}" dt="2023-06-06T04:27:20.919" v="60" actId="1076"/>
          <ac:picMkLst>
            <pc:docMk/>
            <pc:sldMk cId="1780825315" sldId="316"/>
            <ac:picMk id="3" creationId="{38DE68EF-1E9F-B014-9ADD-8072D8264EF5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27:16.872" v="57"/>
          <ac:picMkLst>
            <pc:docMk/>
            <pc:sldMk cId="1780825315" sldId="316"/>
            <ac:picMk id="5" creationId="{024AF427-C57B-B8FB-3950-EDBC4BBF19B0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55:31.873" v="219" actId="14100"/>
        <pc:sldMkLst>
          <pc:docMk/>
          <pc:sldMk cId="2911858412" sldId="317"/>
        </pc:sldMkLst>
        <pc:spChg chg="mod">
          <ac:chgData name="ZULAIKHA BINTI JAMALLUDIN" userId="S::ikha@365.um.edu.my::ed3f8983-c1c9-40e9-8d84-10cf9a5dc616" providerId="AD" clId="Web-{8E44A094-4962-E5CC-41EA-88643D41B442}" dt="2023-06-06T04:28:07.591" v="72" actId="20577"/>
          <ac:spMkLst>
            <pc:docMk/>
            <pc:sldMk cId="2911858412" sldId="317"/>
            <ac:spMk id="2" creationId="{8D8E3CFE-13C6-5213-782D-5CFBD1F58C01}"/>
          </ac:spMkLst>
        </pc:spChg>
        <pc:picChg chg="del">
          <ac:chgData name="ZULAIKHA BINTI JAMALLUDIN" userId="S::ikha@365.um.edu.my::ed3f8983-c1c9-40e9-8d84-10cf9a5dc616" providerId="AD" clId="Web-{8E44A094-4962-E5CC-41EA-88643D41B442}" dt="2023-06-06T04:27:51.935" v="68"/>
          <ac:picMkLst>
            <pc:docMk/>
            <pc:sldMk cId="2911858412" sldId="317"/>
            <ac:picMk id="3" creationId="{38DE68EF-1E9F-B014-9ADD-8072D8264EF5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27:57.451" v="71" actId="14100"/>
          <ac:picMkLst>
            <pc:docMk/>
            <pc:sldMk cId="2911858412" sldId="317"/>
            <ac:picMk id="4" creationId="{8F6E0FCF-10BF-101A-E7A0-A65F074ECD76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55:31.873" v="219" actId="14100"/>
          <ac:picMkLst>
            <pc:docMk/>
            <pc:sldMk cId="2911858412" sldId="317"/>
            <ac:picMk id="5" creationId="{D1888BC8-6A0E-668A-D2ED-DA9E5968015C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46:03.956" v="194" actId="1076"/>
        <pc:sldMkLst>
          <pc:docMk/>
          <pc:sldMk cId="25682682" sldId="318"/>
        </pc:sldMkLst>
        <pc:spChg chg="mod">
          <ac:chgData name="ZULAIKHA BINTI JAMALLUDIN" userId="S::ikha@365.um.edu.my::ed3f8983-c1c9-40e9-8d84-10cf9a5dc616" providerId="AD" clId="Web-{8E44A094-4962-E5CC-41EA-88643D41B442}" dt="2023-06-06T04:29:13.218" v="93" actId="20577"/>
          <ac:spMkLst>
            <pc:docMk/>
            <pc:sldMk cId="25682682" sldId="318"/>
            <ac:spMk id="2" creationId="{8D8E3CFE-13C6-5213-782D-5CFBD1F58C01}"/>
          </ac:spMkLst>
        </pc:spChg>
        <pc:picChg chg="add mod">
          <ac:chgData name="ZULAIKHA BINTI JAMALLUDIN" userId="S::ikha@365.um.edu.my::ed3f8983-c1c9-40e9-8d84-10cf9a5dc616" providerId="AD" clId="Web-{8E44A094-4962-E5CC-41EA-88643D41B442}" dt="2023-06-06T04:44:49.345" v="189" actId="1076"/>
          <ac:picMkLst>
            <pc:docMk/>
            <pc:sldMk cId="25682682" sldId="318"/>
            <ac:picMk id="3" creationId="{7B63AB04-EA6C-50E2-2717-B507E75B1DF1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28:40.561" v="74"/>
          <ac:picMkLst>
            <pc:docMk/>
            <pc:sldMk cId="25682682" sldId="318"/>
            <ac:picMk id="4" creationId="{8F6E0FCF-10BF-101A-E7A0-A65F074ECD76}"/>
          </ac:picMkLst>
        </pc:picChg>
        <pc:picChg chg="add del mod">
          <ac:chgData name="ZULAIKHA BINTI JAMALLUDIN" userId="S::ikha@365.um.edu.my::ed3f8983-c1c9-40e9-8d84-10cf9a5dc616" providerId="AD" clId="Web-{8E44A094-4962-E5CC-41EA-88643D41B442}" dt="2023-06-06T04:42:51.546" v="180"/>
          <ac:picMkLst>
            <pc:docMk/>
            <pc:sldMk cId="25682682" sldId="318"/>
            <ac:picMk id="5" creationId="{2B56E7D2-8137-17AE-CBE4-02BA2F8768DD}"/>
          </ac:picMkLst>
        </pc:picChg>
        <pc:picChg chg="add del mod">
          <ac:chgData name="ZULAIKHA BINTI JAMALLUDIN" userId="S::ikha@365.um.edu.my::ed3f8983-c1c9-40e9-8d84-10cf9a5dc616" providerId="AD" clId="Web-{8E44A094-4962-E5CC-41EA-88643D41B442}" dt="2023-06-06T04:45:25.033" v="190"/>
          <ac:picMkLst>
            <pc:docMk/>
            <pc:sldMk cId="25682682" sldId="318"/>
            <ac:picMk id="6" creationId="{7716ECD0-F16E-79A2-02A4-8CFD93433EC3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46:03.956" v="194" actId="1076"/>
          <ac:picMkLst>
            <pc:docMk/>
            <pc:sldMk cId="25682682" sldId="318"/>
            <ac:picMk id="7" creationId="{7387F426-C585-B1B4-C8DB-BFD3ED39C5D5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48:14.583" v="204" actId="14100"/>
        <pc:sldMkLst>
          <pc:docMk/>
          <pc:sldMk cId="1663435948" sldId="319"/>
        </pc:sldMkLst>
        <pc:spChg chg="mod">
          <ac:chgData name="ZULAIKHA BINTI JAMALLUDIN" userId="S::ikha@365.um.edu.my::ed3f8983-c1c9-40e9-8d84-10cf9a5dc616" providerId="AD" clId="Web-{8E44A094-4962-E5CC-41EA-88643D41B442}" dt="2023-06-06T04:36:43.148" v="102" actId="20577"/>
          <ac:spMkLst>
            <pc:docMk/>
            <pc:sldMk cId="1663435948" sldId="319"/>
            <ac:spMk id="2" creationId="{8D8E3CFE-13C6-5213-782D-5CFBD1F58C01}"/>
          </ac:spMkLst>
        </pc:spChg>
        <pc:picChg chg="del">
          <ac:chgData name="ZULAIKHA BINTI JAMALLUDIN" userId="S::ikha@365.um.edu.my::ed3f8983-c1c9-40e9-8d84-10cf9a5dc616" providerId="AD" clId="Web-{8E44A094-4962-E5CC-41EA-88643D41B442}" dt="2023-06-06T04:35:53.288" v="95"/>
          <ac:picMkLst>
            <pc:docMk/>
            <pc:sldMk cId="1663435948" sldId="319"/>
            <ac:picMk id="3" creationId="{7B63AB04-EA6C-50E2-2717-B507E75B1DF1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48:14.583" v="204" actId="14100"/>
          <ac:picMkLst>
            <pc:docMk/>
            <pc:sldMk cId="1663435948" sldId="319"/>
            <ac:picMk id="4" creationId="{28A142B1-BBC6-780B-239D-66674F15C73C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48:06.474" v="201" actId="14100"/>
          <ac:picMkLst>
            <pc:docMk/>
            <pc:sldMk cId="1663435948" sldId="319"/>
            <ac:picMk id="5" creationId="{F9320408-D45B-C9F3-34B2-90F821C93137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38:20.009" v="117" actId="20577"/>
        <pc:sldMkLst>
          <pc:docMk/>
          <pc:sldMk cId="2214403103" sldId="320"/>
        </pc:sldMkLst>
        <pc:spChg chg="mod">
          <ac:chgData name="ZULAIKHA BINTI JAMALLUDIN" userId="S::ikha@365.um.edu.my::ed3f8983-c1c9-40e9-8d84-10cf9a5dc616" providerId="AD" clId="Web-{8E44A094-4962-E5CC-41EA-88643D41B442}" dt="2023-06-06T04:38:20.009" v="117" actId="20577"/>
          <ac:spMkLst>
            <pc:docMk/>
            <pc:sldMk cId="2214403103" sldId="320"/>
            <ac:spMk id="2" creationId="{8D8E3CFE-13C6-5213-782D-5CFBD1F58C01}"/>
          </ac:spMkLst>
        </pc:spChg>
        <pc:picChg chg="add mod">
          <ac:chgData name="ZULAIKHA BINTI JAMALLUDIN" userId="S::ikha@365.um.edu.my::ed3f8983-c1c9-40e9-8d84-10cf9a5dc616" providerId="AD" clId="Web-{8E44A094-4962-E5CC-41EA-88643D41B442}" dt="2023-06-06T04:38:08.181" v="107" actId="1076"/>
          <ac:picMkLst>
            <pc:docMk/>
            <pc:sldMk cId="2214403103" sldId="320"/>
            <ac:picMk id="3" creationId="{9490DD15-1CFD-836D-4588-B2F05E75ABA0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38:01.712" v="104"/>
          <ac:picMkLst>
            <pc:docMk/>
            <pc:sldMk cId="2214403103" sldId="320"/>
            <ac:picMk id="4" creationId="{28A142B1-BBC6-780B-239D-66674F15C73C}"/>
          </ac:picMkLst>
        </pc:picChg>
      </pc:sldChg>
      <pc:sldChg chg="addSp delSp modSp add ord replId">
        <pc:chgData name="ZULAIKHA BINTI JAMALLUDIN" userId="S::ikha@365.um.edu.my::ed3f8983-c1c9-40e9-8d84-10cf9a5dc616" providerId="AD" clId="Web-{8E44A094-4962-E5CC-41EA-88643D41B442}" dt="2023-06-06T04:41:13.200" v="170" actId="1076"/>
        <pc:sldMkLst>
          <pc:docMk/>
          <pc:sldMk cId="964411011" sldId="321"/>
        </pc:sldMkLst>
        <pc:spChg chg="mod">
          <ac:chgData name="ZULAIKHA BINTI JAMALLUDIN" userId="S::ikha@365.um.edu.my::ed3f8983-c1c9-40e9-8d84-10cf9a5dc616" providerId="AD" clId="Web-{8E44A094-4962-E5CC-41EA-88643D41B442}" dt="2023-06-06T04:41:08.810" v="169" actId="20577"/>
          <ac:spMkLst>
            <pc:docMk/>
            <pc:sldMk cId="964411011" sldId="321"/>
            <ac:spMk id="2" creationId="{8D8E3CFE-13C6-5213-782D-5CFBD1F58C01}"/>
          </ac:spMkLst>
        </pc:spChg>
        <pc:picChg chg="add mod">
          <ac:chgData name="ZULAIKHA BINTI JAMALLUDIN" userId="S::ikha@365.um.edu.my::ed3f8983-c1c9-40e9-8d84-10cf9a5dc616" providerId="AD" clId="Web-{8E44A094-4962-E5CC-41EA-88643D41B442}" dt="2023-06-06T04:41:13.200" v="170" actId="1076"/>
          <ac:picMkLst>
            <pc:docMk/>
            <pc:sldMk cId="964411011" sldId="321"/>
            <ac:picMk id="3" creationId="{6E6C21B7-70E6-7B60-4390-AB4DFC803F9C}"/>
          </ac:picMkLst>
        </pc:picChg>
        <pc:picChg chg="del">
          <ac:chgData name="ZULAIKHA BINTI JAMALLUDIN" userId="S::ikha@365.um.edu.my::ed3f8983-c1c9-40e9-8d84-10cf9a5dc616" providerId="AD" clId="Web-{8E44A094-4962-E5CC-41EA-88643D41B442}" dt="2023-06-06T04:40:04.793" v="119"/>
          <ac:picMkLst>
            <pc:docMk/>
            <pc:sldMk cId="964411011" sldId="321"/>
            <ac:picMk id="4" creationId="{28A142B1-BBC6-780B-239D-66674F15C73C}"/>
          </ac:picMkLst>
        </pc:picChg>
      </pc:sldChg>
      <pc:sldChg chg="addSp delSp modSp add replId">
        <pc:chgData name="ZULAIKHA BINTI JAMALLUDIN" userId="S::ikha@365.um.edu.my::ed3f8983-c1c9-40e9-8d84-10cf9a5dc616" providerId="AD" clId="Web-{8E44A094-4962-E5CC-41EA-88643D41B442}" dt="2023-06-06T04:56:49.906" v="235" actId="20577"/>
        <pc:sldMkLst>
          <pc:docMk/>
          <pc:sldMk cId="225324586" sldId="322"/>
        </pc:sldMkLst>
        <pc:spChg chg="mod">
          <ac:chgData name="ZULAIKHA BINTI JAMALLUDIN" userId="S::ikha@365.um.edu.my::ed3f8983-c1c9-40e9-8d84-10cf9a5dc616" providerId="AD" clId="Web-{8E44A094-4962-E5CC-41EA-88643D41B442}" dt="2023-06-06T04:56:49.906" v="235" actId="20577"/>
          <ac:spMkLst>
            <pc:docMk/>
            <pc:sldMk cId="225324586" sldId="322"/>
            <ac:spMk id="2" creationId="{8D8E3CFE-13C6-5213-782D-5CFBD1F58C01}"/>
          </ac:spMkLst>
        </pc:spChg>
        <pc:picChg chg="del">
          <ac:chgData name="ZULAIKHA BINTI JAMALLUDIN" userId="S::ikha@365.um.edu.my::ed3f8983-c1c9-40e9-8d84-10cf9a5dc616" providerId="AD" clId="Web-{8E44A094-4962-E5CC-41EA-88643D41B442}" dt="2023-06-06T04:55:49.858" v="220"/>
          <ac:picMkLst>
            <pc:docMk/>
            <pc:sldMk cId="225324586" sldId="322"/>
            <ac:picMk id="3" creationId="{9490DD15-1CFD-836D-4588-B2F05E75ABA0}"/>
          </ac:picMkLst>
        </pc:picChg>
        <pc:picChg chg="add mod">
          <ac:chgData name="ZULAIKHA BINTI JAMALLUDIN" userId="S::ikha@365.um.edu.my::ed3f8983-c1c9-40e9-8d84-10cf9a5dc616" providerId="AD" clId="Web-{8E44A094-4962-E5CC-41EA-88643D41B442}" dt="2023-06-06T04:56:26.296" v="226" actId="1076"/>
          <ac:picMkLst>
            <pc:docMk/>
            <pc:sldMk cId="225324586" sldId="322"/>
            <ac:picMk id="4" creationId="{6C0E3B8E-1A20-89D0-A0AC-CF44EF2447E3}"/>
          </ac:picMkLst>
        </pc:picChg>
      </pc:sldChg>
      <pc:sldChg chg="modSp add ord replId">
        <pc:chgData name="ZULAIKHA BINTI JAMALLUDIN" userId="S::ikha@365.um.edu.my::ed3f8983-c1c9-40e9-8d84-10cf9a5dc616" providerId="AD" clId="Web-{8E44A094-4962-E5CC-41EA-88643D41B442}" dt="2023-06-06T04:58:43.595" v="241" actId="20577"/>
        <pc:sldMkLst>
          <pc:docMk/>
          <pc:sldMk cId="3302749707" sldId="323"/>
        </pc:sldMkLst>
        <pc:spChg chg="mod">
          <ac:chgData name="ZULAIKHA BINTI JAMALLUDIN" userId="S::ikha@365.um.edu.my::ed3f8983-c1c9-40e9-8d84-10cf9a5dc616" providerId="AD" clId="Web-{8E44A094-4962-E5CC-41EA-88643D41B442}" dt="2023-06-06T04:58:43.595" v="241" actId="20577"/>
          <ac:spMkLst>
            <pc:docMk/>
            <pc:sldMk cId="3302749707" sldId="323"/>
            <ac:spMk id="2" creationId="{8D8E3CFE-13C6-5213-782D-5CFBD1F58C01}"/>
          </ac:spMkLst>
        </pc:spChg>
      </pc:sldChg>
    </pc:docChg>
  </pc:docChgLst>
  <pc:docChgLst>
    <pc:chgData name="ZULAIKHA BINTI JAMALLUDIN" userId="S::ikha@365.um.edu.my::ed3f8983-c1c9-40e9-8d84-10cf9a5dc616" providerId="AD" clId="Web-{A157971A-F14D-D2BC-9791-4FD733848811}"/>
    <pc:docChg chg="addSld delSld modSld sldOrd">
      <pc:chgData name="ZULAIKHA BINTI JAMALLUDIN" userId="S::ikha@365.um.edu.my::ed3f8983-c1c9-40e9-8d84-10cf9a5dc616" providerId="AD" clId="Web-{A157971A-F14D-D2BC-9791-4FD733848811}" dt="2023-06-06T09:48:58.775" v="721"/>
      <pc:docMkLst>
        <pc:docMk/>
      </pc:docMkLst>
      <pc:sldChg chg="modSp">
        <pc:chgData name="ZULAIKHA BINTI JAMALLUDIN" userId="S::ikha@365.um.edu.my::ed3f8983-c1c9-40e9-8d84-10cf9a5dc616" providerId="AD" clId="Web-{A157971A-F14D-D2BC-9791-4FD733848811}" dt="2023-06-06T08:24:32.789" v="186" actId="20577"/>
        <pc:sldMkLst>
          <pc:docMk/>
          <pc:sldMk cId="2242867456" sldId="280"/>
        </pc:sldMkLst>
        <pc:spChg chg="mod">
          <ac:chgData name="ZULAIKHA BINTI JAMALLUDIN" userId="S::ikha@365.um.edu.my::ed3f8983-c1c9-40e9-8d84-10cf9a5dc616" providerId="AD" clId="Web-{A157971A-F14D-D2BC-9791-4FD733848811}" dt="2023-06-06T08:24:32.789" v="186" actId="20577"/>
          <ac:spMkLst>
            <pc:docMk/>
            <pc:sldMk cId="2242867456" sldId="280"/>
            <ac:spMk id="4" creationId="{00000000-0000-0000-0000-000000000000}"/>
          </ac:spMkLst>
        </pc:spChg>
      </pc:sldChg>
      <pc:sldChg chg="delSp modSp ord delAnim">
        <pc:chgData name="ZULAIKHA BINTI JAMALLUDIN" userId="S::ikha@365.um.edu.my::ed3f8983-c1c9-40e9-8d84-10cf9a5dc616" providerId="AD" clId="Web-{A157971A-F14D-D2BC-9791-4FD733848811}" dt="2023-06-06T09:45:54.675" v="706" actId="1076"/>
        <pc:sldMkLst>
          <pc:docMk/>
          <pc:sldMk cId="2807004819" sldId="285"/>
        </pc:sldMkLst>
        <pc:spChg chg="mod">
          <ac:chgData name="ZULAIKHA BINTI JAMALLUDIN" userId="S::ikha@365.um.edu.my::ed3f8983-c1c9-40e9-8d84-10cf9a5dc616" providerId="AD" clId="Web-{A157971A-F14D-D2BC-9791-4FD733848811}" dt="2023-06-06T09:45:54.675" v="706" actId="1076"/>
          <ac:spMkLst>
            <pc:docMk/>
            <pc:sldMk cId="2807004819" sldId="285"/>
            <ac:spMk id="3" creationId="{00000000-0000-0000-0000-000000000000}"/>
          </ac:spMkLst>
        </pc:spChg>
        <pc:spChg chg="del">
          <ac:chgData name="ZULAIKHA BINTI JAMALLUDIN" userId="S::ikha@365.um.edu.my::ed3f8983-c1c9-40e9-8d84-10cf9a5dc616" providerId="AD" clId="Web-{A157971A-F14D-D2BC-9791-4FD733848811}" dt="2023-06-06T09:45:08.846" v="696"/>
          <ac:spMkLst>
            <pc:docMk/>
            <pc:sldMk cId="2807004819" sldId="285"/>
            <ac:spMk id="6" creationId="{00000000-0000-0000-0000-000000000000}"/>
          </ac:spMkLst>
        </pc:spChg>
        <pc:spChg chg="del">
          <ac:chgData name="ZULAIKHA BINTI JAMALLUDIN" userId="S::ikha@365.um.edu.my::ed3f8983-c1c9-40e9-8d84-10cf9a5dc616" providerId="AD" clId="Web-{A157971A-F14D-D2BC-9791-4FD733848811}" dt="2023-06-06T09:42:13.199" v="669"/>
          <ac:spMkLst>
            <pc:docMk/>
            <pc:sldMk cId="2807004819" sldId="285"/>
            <ac:spMk id="19" creationId="{00000000-0000-0000-0000-000000000000}"/>
          </ac:spMkLst>
        </pc:spChg>
        <pc:graphicFrameChg chg="del">
          <ac:chgData name="ZULAIKHA BINTI JAMALLUDIN" userId="S::ikha@365.um.edu.my::ed3f8983-c1c9-40e9-8d84-10cf9a5dc616" providerId="AD" clId="Web-{A157971A-F14D-D2BC-9791-4FD733848811}" dt="2023-06-06T09:42:18.371" v="670"/>
          <ac:graphicFrameMkLst>
            <pc:docMk/>
            <pc:sldMk cId="2807004819" sldId="285"/>
            <ac:graphicFrameMk id="7" creationId="{00000000-0000-0000-0000-000000000000}"/>
          </ac:graphicFrameMkLst>
        </pc:graphicFrameChg>
        <pc:picChg chg="del">
          <ac:chgData name="ZULAIKHA BINTI JAMALLUDIN" userId="S::ikha@365.um.edu.my::ed3f8983-c1c9-40e9-8d84-10cf9a5dc616" providerId="AD" clId="Web-{A157971A-F14D-D2BC-9791-4FD733848811}" dt="2023-06-06T09:43:35.046" v="683"/>
          <ac:picMkLst>
            <pc:docMk/>
            <pc:sldMk cId="2807004819" sldId="285"/>
            <ac:picMk id="14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43:56.390" v="686"/>
          <ac:picMkLst>
            <pc:docMk/>
            <pc:sldMk cId="2807004819" sldId="285"/>
            <ac:picMk id="15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44:24.969" v="690"/>
          <ac:picMkLst>
            <pc:docMk/>
            <pc:sldMk cId="2807004819" sldId="285"/>
            <ac:picMk id="16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42:25.028" v="671"/>
          <ac:picMkLst>
            <pc:docMk/>
            <pc:sldMk cId="2807004819" sldId="285"/>
            <ac:picMk id="17" creationId="{00000000-0000-0000-0000-000000000000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42:08.480" v="668"/>
          <ac:picMkLst>
            <pc:docMk/>
            <pc:sldMk cId="2807004819" sldId="285"/>
            <ac:picMk id="18" creationId="{00000000-0000-0000-0000-000000000000}"/>
          </ac:picMkLst>
        </pc:picChg>
      </pc:sldChg>
      <pc:sldChg chg="delSp modSp delAnim">
        <pc:chgData name="ZULAIKHA BINTI JAMALLUDIN" userId="S::ikha@365.um.edu.my::ed3f8983-c1c9-40e9-8d84-10cf9a5dc616" providerId="AD" clId="Web-{A157971A-F14D-D2BC-9791-4FD733848811}" dt="2023-06-06T09:41:52.698" v="667"/>
        <pc:sldMkLst>
          <pc:docMk/>
          <pc:sldMk cId="4118374742" sldId="288"/>
        </pc:sldMkLst>
        <pc:graphicFrameChg chg="del">
          <ac:chgData name="ZULAIKHA BINTI JAMALLUDIN" userId="S::ikha@365.um.edu.my::ed3f8983-c1c9-40e9-8d84-10cf9a5dc616" providerId="AD" clId="Web-{A157971A-F14D-D2BC-9791-4FD733848811}" dt="2023-06-06T09:41:51.761" v="666"/>
          <ac:graphicFrameMkLst>
            <pc:docMk/>
            <pc:sldMk cId="4118374742" sldId="288"/>
            <ac:graphicFrameMk id="7" creationId="{00000000-0000-0000-0000-000000000000}"/>
          </ac:graphicFrameMkLst>
        </pc:graphicFrameChg>
        <pc:picChg chg="del">
          <ac:chgData name="ZULAIKHA BINTI JAMALLUDIN" userId="S::ikha@365.um.edu.my::ed3f8983-c1c9-40e9-8d84-10cf9a5dc616" providerId="AD" clId="Web-{A157971A-F14D-D2BC-9791-4FD733848811}" dt="2023-06-06T09:41:52.698" v="667"/>
          <ac:picMkLst>
            <pc:docMk/>
            <pc:sldMk cId="4118374742" sldId="288"/>
            <ac:picMk id="2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22:20.233" v="445"/>
          <ac:picMkLst>
            <pc:docMk/>
            <pc:sldMk cId="4118374742" sldId="288"/>
            <ac:picMk id="20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22:46.218" v="448"/>
          <ac:picMkLst>
            <pc:docMk/>
            <pc:sldMk cId="4118374742" sldId="288"/>
            <ac:picMk id="21" creationId="{00000000-0000-0000-0000-000000000000}"/>
          </ac:picMkLst>
        </pc:picChg>
        <pc:picChg chg="del mod">
          <ac:chgData name="ZULAIKHA BINTI JAMALLUDIN" userId="S::ikha@365.um.edu.my::ed3f8983-c1c9-40e9-8d84-10cf9a5dc616" providerId="AD" clId="Web-{A157971A-F14D-D2BC-9791-4FD733848811}" dt="2023-06-06T09:23:18.937" v="455"/>
          <ac:picMkLst>
            <pc:docMk/>
            <pc:sldMk cId="4118374742" sldId="288"/>
            <ac:picMk id="22" creationId="{00000000-0000-0000-0000-000000000000}"/>
          </ac:picMkLst>
        </pc:picChg>
      </pc:sldChg>
      <pc:sldChg chg="addSp delSp modSp mod modClrScheme chgLayout">
        <pc:chgData name="ZULAIKHA BINTI JAMALLUDIN" userId="S::ikha@365.um.edu.my::ed3f8983-c1c9-40e9-8d84-10cf9a5dc616" providerId="AD" clId="Web-{A157971A-F14D-D2BC-9791-4FD733848811}" dt="2023-06-06T08:24:46.430" v="187" actId="20577"/>
        <pc:sldMkLst>
          <pc:docMk/>
          <pc:sldMk cId="797431103" sldId="303"/>
        </pc:sldMkLst>
        <pc:spChg chg="mod">
          <ac:chgData name="ZULAIKHA BINTI JAMALLUDIN" userId="S::ikha@365.um.edu.my::ed3f8983-c1c9-40e9-8d84-10cf9a5dc616" providerId="AD" clId="Web-{A157971A-F14D-D2BC-9791-4FD733848811}" dt="2023-06-06T08:13:23.973" v="101" actId="1076"/>
          <ac:spMkLst>
            <pc:docMk/>
            <pc:sldMk cId="797431103" sldId="303"/>
            <ac:spMk id="3" creationId="{00000000-0000-0000-0000-000000000000}"/>
          </ac:spMkLst>
        </pc:spChg>
        <pc:spChg chg="add mod ord">
          <ac:chgData name="ZULAIKHA BINTI JAMALLUDIN" userId="S::ikha@365.um.edu.my::ed3f8983-c1c9-40e9-8d84-10cf9a5dc616" providerId="AD" clId="Web-{A157971A-F14D-D2BC-9791-4FD733848811}" dt="2023-06-06T08:24:46.430" v="187" actId="20577"/>
          <ac:spMkLst>
            <pc:docMk/>
            <pc:sldMk cId="797431103" sldId="303"/>
            <ac:spMk id="6" creationId="{D5E16D32-0373-A23F-AE56-38A26E56A2BF}"/>
          </ac:spMkLst>
        </pc:spChg>
        <pc:spChg chg="add del mod ord">
          <ac:chgData name="ZULAIKHA BINTI JAMALLUDIN" userId="S::ikha@365.um.edu.my::ed3f8983-c1c9-40e9-8d84-10cf9a5dc616" providerId="AD" clId="Web-{A157971A-F14D-D2BC-9791-4FD733848811}" dt="2023-06-06T08:12:39.925" v="83"/>
          <ac:spMkLst>
            <pc:docMk/>
            <pc:sldMk cId="797431103" sldId="303"/>
            <ac:spMk id="7" creationId="{D4DD63B5-3CA1-E321-B3BE-9F24D5D328DD}"/>
          </ac:spMkLst>
        </pc:spChg>
        <pc:picChg chg="add del mod">
          <ac:chgData name="ZULAIKHA BINTI JAMALLUDIN" userId="S::ikha@365.um.edu.my::ed3f8983-c1c9-40e9-8d84-10cf9a5dc616" providerId="AD" clId="Web-{A157971A-F14D-D2BC-9791-4FD733848811}" dt="2023-06-06T08:11:58.330" v="81"/>
          <ac:picMkLst>
            <pc:docMk/>
            <pc:sldMk cId="797431103" sldId="303"/>
            <ac:picMk id="2" creationId="{D6E60F5C-A120-1956-5BDE-739012233E0C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3:37.567" v="104" actId="1076"/>
          <ac:picMkLst>
            <pc:docMk/>
            <pc:sldMk cId="797431103" sldId="303"/>
            <ac:picMk id="4" creationId="{AA9D6921-D6B0-0C4E-FA51-2158DCADBFCE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8:13:30.911" v="103"/>
          <ac:picMkLst>
            <pc:docMk/>
            <pc:sldMk cId="797431103" sldId="303"/>
            <ac:picMk id="5" creationId="{696C100D-2226-33E6-3395-9BED84F228AB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4:37.303" v="110" actId="1076"/>
          <ac:picMkLst>
            <pc:docMk/>
            <pc:sldMk cId="797431103" sldId="303"/>
            <ac:picMk id="8" creationId="{D8FB7AED-E6AC-08C9-8255-2F407B4CFE23}"/>
          </ac:picMkLst>
        </pc:picChg>
      </pc:sldChg>
      <pc:sldChg chg="del ord">
        <pc:chgData name="ZULAIKHA BINTI JAMALLUDIN" userId="S::ikha@365.um.edu.my::ed3f8983-c1c9-40e9-8d84-10cf9a5dc616" providerId="AD" clId="Web-{A157971A-F14D-D2BC-9791-4FD733848811}" dt="2023-06-06T08:22:28.129" v="153"/>
        <pc:sldMkLst>
          <pc:docMk/>
          <pc:sldMk cId="707292760" sldId="305"/>
        </pc:sldMkLst>
      </pc:sldChg>
      <pc:sldChg chg="del">
        <pc:chgData name="ZULAIKHA BINTI JAMALLUDIN" userId="S::ikha@365.um.edu.my::ed3f8983-c1c9-40e9-8d84-10cf9a5dc616" providerId="AD" clId="Web-{A157971A-F14D-D2BC-9791-4FD733848811}" dt="2023-06-06T09:46:57.131" v="708"/>
        <pc:sldMkLst>
          <pc:docMk/>
          <pc:sldMk cId="346081446" sldId="307"/>
        </pc:sldMkLst>
      </pc:sldChg>
      <pc:sldChg chg="del">
        <pc:chgData name="ZULAIKHA BINTI JAMALLUDIN" userId="S::ikha@365.um.edu.my::ed3f8983-c1c9-40e9-8d84-10cf9a5dc616" providerId="AD" clId="Web-{A157971A-F14D-D2BC-9791-4FD733848811}" dt="2023-06-06T09:46:57.131" v="707"/>
        <pc:sldMkLst>
          <pc:docMk/>
          <pc:sldMk cId="4225448589" sldId="308"/>
        </pc:sldMkLst>
      </pc:sldChg>
      <pc:sldChg chg="ord">
        <pc:chgData name="ZULAIKHA BINTI JAMALLUDIN" userId="S::ikha@365.um.edu.my::ed3f8983-c1c9-40e9-8d84-10cf9a5dc616" providerId="AD" clId="Web-{A157971A-F14D-D2BC-9791-4FD733848811}" dt="2023-06-06T09:48:58.775" v="721"/>
        <pc:sldMkLst>
          <pc:docMk/>
          <pc:sldMk cId="3146222457" sldId="310"/>
        </pc:sldMkLst>
      </pc:sldChg>
      <pc:sldChg chg="modSp">
        <pc:chgData name="ZULAIKHA BINTI JAMALLUDIN" userId="S::ikha@365.um.edu.my::ed3f8983-c1c9-40e9-8d84-10cf9a5dc616" providerId="AD" clId="Web-{A157971A-F14D-D2BC-9791-4FD733848811}" dt="2023-06-06T09:38:08.675" v="652" actId="20577"/>
        <pc:sldMkLst>
          <pc:docMk/>
          <pc:sldMk cId="3262423208" sldId="314"/>
        </pc:sldMkLst>
        <pc:spChg chg="mod">
          <ac:chgData name="ZULAIKHA BINTI JAMALLUDIN" userId="S::ikha@365.um.edu.my::ed3f8983-c1c9-40e9-8d84-10cf9a5dc616" providerId="AD" clId="Web-{A157971A-F14D-D2BC-9791-4FD733848811}" dt="2023-06-06T09:38:08.675" v="652" actId="20577"/>
          <ac:spMkLst>
            <pc:docMk/>
            <pc:sldMk cId="3262423208" sldId="314"/>
            <ac:spMk id="2" creationId="{8D8E3CFE-13C6-5213-782D-5CFBD1F58C01}"/>
          </ac:spMkLst>
        </pc:spChg>
      </pc:sldChg>
      <pc:sldChg chg="modSp ord">
        <pc:chgData name="ZULAIKHA BINTI JAMALLUDIN" userId="S::ikha@365.um.edu.my::ed3f8983-c1c9-40e9-8d84-10cf9a5dc616" providerId="AD" clId="Web-{A157971A-F14D-D2BC-9791-4FD733848811}" dt="2023-06-06T09:38:17.269" v="654"/>
        <pc:sldMkLst>
          <pc:docMk/>
          <pc:sldMk cId="1114553728" sldId="315"/>
        </pc:sldMkLst>
        <pc:spChg chg="mod">
          <ac:chgData name="ZULAIKHA BINTI JAMALLUDIN" userId="S::ikha@365.um.edu.my::ed3f8983-c1c9-40e9-8d84-10cf9a5dc616" providerId="AD" clId="Web-{A157971A-F14D-D2BC-9791-4FD733848811}" dt="2023-06-06T09:38:13.519" v="653" actId="20577"/>
          <ac:spMkLst>
            <pc:docMk/>
            <pc:sldMk cId="1114553728" sldId="315"/>
            <ac:spMk id="2" creationId="{8D8E3CFE-13C6-5213-782D-5CFBD1F58C01}"/>
          </ac:spMkLst>
        </pc:spChg>
      </pc:sldChg>
      <pc:sldChg chg="ord">
        <pc:chgData name="ZULAIKHA BINTI JAMALLUDIN" userId="S::ikha@365.um.edu.my::ed3f8983-c1c9-40e9-8d84-10cf9a5dc616" providerId="AD" clId="Web-{A157971A-F14D-D2BC-9791-4FD733848811}" dt="2023-06-06T09:38:33.145" v="655"/>
        <pc:sldMkLst>
          <pc:docMk/>
          <pc:sldMk cId="2911858412" sldId="317"/>
        </pc:sldMkLst>
      </pc:sldChg>
      <pc:sldChg chg="addSp delSp modSp">
        <pc:chgData name="ZULAIKHA BINTI JAMALLUDIN" userId="S::ikha@365.um.edu.my::ed3f8983-c1c9-40e9-8d84-10cf9a5dc616" providerId="AD" clId="Web-{A157971A-F14D-D2BC-9791-4FD733848811}" dt="2023-06-06T06:05:00.016" v="8" actId="1076"/>
        <pc:sldMkLst>
          <pc:docMk/>
          <pc:sldMk cId="3302749707" sldId="323"/>
        </pc:sldMkLst>
        <pc:picChg chg="del">
          <ac:chgData name="ZULAIKHA BINTI JAMALLUDIN" userId="S::ikha@365.um.edu.my::ed3f8983-c1c9-40e9-8d84-10cf9a5dc616" providerId="AD" clId="Web-{A157971A-F14D-D2BC-9791-4FD733848811}" dt="2023-06-06T06:04:03.639" v="0"/>
          <ac:picMkLst>
            <pc:docMk/>
            <pc:sldMk cId="3302749707" sldId="323"/>
            <ac:picMk id="3" creationId="{9490DD15-1CFD-836D-4588-B2F05E75ABA0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6:04:42.984" v="4" actId="1076"/>
          <ac:picMkLst>
            <pc:docMk/>
            <pc:sldMk cId="3302749707" sldId="323"/>
            <ac:picMk id="4" creationId="{C671D765-15C5-DD7E-9028-F09E406F9E8B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6:05:00.016" v="8" actId="1076"/>
          <ac:picMkLst>
            <pc:docMk/>
            <pc:sldMk cId="3302749707" sldId="323"/>
            <ac:picMk id="5" creationId="{634CB8C3-7738-7126-CC7F-61AB3455E4EF}"/>
          </ac:picMkLst>
        </pc:picChg>
      </pc:sldChg>
      <pc:sldChg chg="addSp delSp modSp new del">
        <pc:chgData name="ZULAIKHA BINTI JAMALLUDIN" userId="S::ikha@365.um.edu.my::ed3f8983-c1c9-40e9-8d84-10cf9a5dc616" providerId="AD" clId="Web-{A157971A-F14D-D2BC-9791-4FD733848811}" dt="2023-06-06T08:22:15.832" v="151"/>
        <pc:sldMkLst>
          <pc:docMk/>
          <pc:sldMk cId="3047069527" sldId="324"/>
        </pc:sldMkLst>
        <pc:spChg chg="add del mod">
          <ac:chgData name="ZULAIKHA BINTI JAMALLUDIN" userId="S::ikha@365.um.edu.my::ed3f8983-c1c9-40e9-8d84-10cf9a5dc616" providerId="AD" clId="Web-{A157971A-F14D-D2BC-9791-4FD733848811}" dt="2023-06-06T08:15:39.852" v="127"/>
          <ac:spMkLst>
            <pc:docMk/>
            <pc:sldMk cId="3047069527" sldId="324"/>
            <ac:spMk id="10" creationId="{BC7F5EFA-0497-F21E-7E1C-6367347EF3FE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6:18:49.611" v="63"/>
          <ac:spMkLst>
            <pc:docMk/>
            <pc:sldMk cId="3047069527" sldId="324"/>
            <ac:spMk id="11" creationId="{6F92F02C-945E-21BB-2254-4515C789B67F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8:15:39.836" v="126"/>
          <ac:spMkLst>
            <pc:docMk/>
            <pc:sldMk cId="3047069527" sldId="324"/>
            <ac:spMk id="12" creationId="{B349EF7B-4C6B-12AD-69B4-94D1A779F483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6:21:00.726" v="71"/>
          <ac:spMkLst>
            <pc:docMk/>
            <pc:sldMk cId="3047069527" sldId="324"/>
            <ac:spMk id="13" creationId="{35A473AC-5144-318C-25DD-63BCE53521FF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8:15:39.836" v="125"/>
          <ac:spMkLst>
            <pc:docMk/>
            <pc:sldMk cId="3047069527" sldId="324"/>
            <ac:spMk id="14" creationId="{58FC04DD-F239-D3DE-8FEB-C8E723B85BB6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8:15:39.836" v="124"/>
          <ac:spMkLst>
            <pc:docMk/>
            <pc:sldMk cId="3047069527" sldId="324"/>
            <ac:spMk id="15" creationId="{716BACAB-1E64-8C9E-D592-AA3ED3BF69C7}"/>
          </ac:spMkLst>
        </pc:spChg>
        <pc:graphicFrameChg chg="add del">
          <ac:chgData name="ZULAIKHA BINTI JAMALLUDIN" userId="S::ikha@365.um.edu.my::ed3f8983-c1c9-40e9-8d84-10cf9a5dc616" providerId="AD" clId="Web-{A157971A-F14D-D2BC-9791-4FD733848811}" dt="2023-06-06T06:15:36.026" v="35"/>
          <ac:graphicFrameMkLst>
            <pc:docMk/>
            <pc:sldMk cId="3047069527" sldId="324"/>
            <ac:graphicFrameMk id="4" creationId="{655BE6B7-144F-EE5B-B593-E4A1324F264A}"/>
          </ac:graphicFrameMkLst>
        </pc:graphicFrameChg>
        <pc:picChg chg="add del mod">
          <ac:chgData name="ZULAIKHA BINTI JAMALLUDIN" userId="S::ikha@365.um.edu.my::ed3f8983-c1c9-40e9-8d84-10cf9a5dc616" providerId="AD" clId="Web-{A157971A-F14D-D2BC-9791-4FD733848811}" dt="2023-06-06T06:14:15.772" v="27"/>
          <ac:picMkLst>
            <pc:docMk/>
            <pc:sldMk cId="3047069527" sldId="324"/>
            <ac:picMk id="2" creationId="{BD002994-4715-E33D-8E92-1389124C4C03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6:15:01.087" v="31"/>
          <ac:picMkLst>
            <pc:docMk/>
            <pc:sldMk cId="3047069527" sldId="324"/>
            <ac:picMk id="3" creationId="{531DF479-E488-4D03-D356-EBEC12F12A92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6:15:09.243" v="33"/>
          <ac:picMkLst>
            <pc:docMk/>
            <pc:sldMk cId="3047069527" sldId="324"/>
            <ac:picMk id="5" creationId="{BA3C0174-366C-7C87-C0DC-E19A1A7D6582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8:15:39.852" v="131"/>
          <ac:picMkLst>
            <pc:docMk/>
            <pc:sldMk cId="3047069527" sldId="324"/>
            <ac:picMk id="6" creationId="{C1C84E0F-19C2-DA78-11A7-FF4AE7B7C53C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8:15:39.852" v="130"/>
          <ac:picMkLst>
            <pc:docMk/>
            <pc:sldMk cId="3047069527" sldId="324"/>
            <ac:picMk id="7" creationId="{C15D788B-887B-58E4-2E06-4972B5DAC4B4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8:15:39.852" v="129"/>
          <ac:picMkLst>
            <pc:docMk/>
            <pc:sldMk cId="3047069527" sldId="324"/>
            <ac:picMk id="8" creationId="{18B0BD0C-E67A-13BB-CA4C-7C8BD65712A9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8:15:39.852" v="128"/>
          <ac:picMkLst>
            <pc:docMk/>
            <pc:sldMk cId="3047069527" sldId="324"/>
            <ac:picMk id="9" creationId="{D162BCC8-557F-8DCC-9E11-094C60246C58}"/>
          </ac:picMkLst>
        </pc:picChg>
      </pc:sldChg>
      <pc:sldChg chg="addSp delSp modSp add replId">
        <pc:chgData name="ZULAIKHA BINTI JAMALLUDIN" userId="S::ikha@365.um.edu.my::ed3f8983-c1c9-40e9-8d84-10cf9a5dc616" providerId="AD" clId="Web-{A157971A-F14D-D2BC-9791-4FD733848811}" dt="2023-06-06T08:16:37.572" v="148" actId="1076"/>
        <pc:sldMkLst>
          <pc:docMk/>
          <pc:sldMk cId="3398386359" sldId="325"/>
        </pc:sldMkLst>
        <pc:spChg chg="del">
          <ac:chgData name="ZULAIKHA BINTI JAMALLUDIN" userId="S::ikha@365.um.edu.my::ed3f8983-c1c9-40e9-8d84-10cf9a5dc616" providerId="AD" clId="Web-{A157971A-F14D-D2BC-9791-4FD733848811}" dt="2023-06-06T08:15:07.445" v="113"/>
          <ac:spMkLst>
            <pc:docMk/>
            <pc:sldMk cId="3398386359" sldId="325"/>
            <ac:spMk id="3" creationId="{00000000-0000-0000-0000-000000000000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8:15:58.712" v="137" actId="1076"/>
          <ac:spMkLst>
            <pc:docMk/>
            <pc:sldMk cId="3398386359" sldId="325"/>
            <ac:spMk id="10" creationId="{E4ADA27E-F598-6847-2731-6456CE2FB3FA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8:15:58.712" v="138" actId="1076"/>
          <ac:spMkLst>
            <pc:docMk/>
            <pc:sldMk cId="3398386359" sldId="325"/>
            <ac:spMk id="11" creationId="{14E01A70-C062-B413-EA89-8051C7595061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8:15:58.727" v="139" actId="1076"/>
          <ac:spMkLst>
            <pc:docMk/>
            <pc:sldMk cId="3398386359" sldId="325"/>
            <ac:spMk id="12" creationId="{5D35BBCF-B2CE-714A-5267-87164913D706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8:15:58.743" v="140" actId="1076"/>
          <ac:spMkLst>
            <pc:docMk/>
            <pc:sldMk cId="3398386359" sldId="325"/>
            <ac:spMk id="13" creationId="{702279CF-0D17-ABC4-7313-F569089925B4}"/>
          </ac:spMkLst>
        </pc:spChg>
        <pc:picChg chg="del">
          <ac:chgData name="ZULAIKHA BINTI JAMALLUDIN" userId="S::ikha@365.um.edu.my::ed3f8983-c1c9-40e9-8d84-10cf9a5dc616" providerId="AD" clId="Web-{A157971A-F14D-D2BC-9791-4FD733848811}" dt="2023-06-06T08:15:09.976" v="114"/>
          <ac:picMkLst>
            <pc:docMk/>
            <pc:sldMk cId="3398386359" sldId="325"/>
            <ac:picMk id="4" creationId="{AA9D6921-D6B0-0C4E-FA51-2158DCADBFCE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8:15:12.039" v="115"/>
          <ac:picMkLst>
            <pc:docMk/>
            <pc:sldMk cId="3398386359" sldId="325"/>
            <ac:picMk id="5" creationId="{696C100D-2226-33E6-3395-9BED84F228AB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6:23.884" v="146" actId="1076"/>
          <ac:picMkLst>
            <pc:docMk/>
            <pc:sldMk cId="3398386359" sldId="325"/>
            <ac:picMk id="6" creationId="{A1F7AE02-D4D7-F030-BE08-BEE8E7696662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6:11.103" v="142" actId="1076"/>
          <ac:picMkLst>
            <pc:docMk/>
            <pc:sldMk cId="3398386359" sldId="325"/>
            <ac:picMk id="7" creationId="{AE6673F8-BDB7-6F1B-270E-B543E6A06ABD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6:29.838" v="147" actId="1076"/>
          <ac:picMkLst>
            <pc:docMk/>
            <pc:sldMk cId="3398386359" sldId="325"/>
            <ac:picMk id="8" creationId="{5C36FF29-2379-8B1B-A198-6A765D093C8F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16:37.572" v="148" actId="1076"/>
          <ac:picMkLst>
            <pc:docMk/>
            <pc:sldMk cId="3398386359" sldId="325"/>
            <ac:picMk id="9" creationId="{A2436CAA-C84B-5F9E-6DBA-6F9C15D88E68}"/>
          </ac:picMkLst>
        </pc:picChg>
      </pc:sldChg>
      <pc:sldChg chg="delSp modSp add replId">
        <pc:chgData name="ZULAIKHA BINTI JAMALLUDIN" userId="S::ikha@365.um.edu.my::ed3f8983-c1c9-40e9-8d84-10cf9a5dc616" providerId="AD" clId="Web-{A157971A-F14D-D2BC-9791-4FD733848811}" dt="2023-06-06T08:24:51.243" v="188" actId="20577"/>
        <pc:sldMkLst>
          <pc:docMk/>
          <pc:sldMk cId="2881066187" sldId="326"/>
        </pc:sldMkLst>
        <pc:spChg chg="mod">
          <ac:chgData name="ZULAIKHA BINTI JAMALLUDIN" userId="S::ikha@365.um.edu.my::ed3f8983-c1c9-40e9-8d84-10cf9a5dc616" providerId="AD" clId="Web-{A157971A-F14D-D2BC-9791-4FD733848811}" dt="2023-06-06T08:15:00.163" v="112" actId="20577"/>
          <ac:spMkLst>
            <pc:docMk/>
            <pc:sldMk cId="2881066187" sldId="326"/>
            <ac:spMk id="3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A157971A-F14D-D2BC-9791-4FD733848811}" dt="2023-06-06T08:24:51.243" v="188" actId="20577"/>
          <ac:spMkLst>
            <pc:docMk/>
            <pc:sldMk cId="2881066187" sldId="326"/>
            <ac:spMk id="6" creationId="{D5E16D32-0373-A23F-AE56-38A26E56A2BF}"/>
          </ac:spMkLst>
        </pc:spChg>
        <pc:picChg chg="del">
          <ac:chgData name="ZULAIKHA BINTI JAMALLUDIN" userId="S::ikha@365.um.edu.my::ed3f8983-c1c9-40e9-8d84-10cf9a5dc616" providerId="AD" clId="Web-{A157971A-F14D-D2BC-9791-4FD733848811}" dt="2023-06-06T08:13:41.411" v="105"/>
          <ac:picMkLst>
            <pc:docMk/>
            <pc:sldMk cId="2881066187" sldId="326"/>
            <ac:picMk id="4" creationId="{AA9D6921-D6B0-0C4E-FA51-2158DCADBFCE}"/>
          </ac:picMkLst>
        </pc:picChg>
        <pc:picChg chg="mod">
          <ac:chgData name="ZULAIKHA BINTI JAMALLUDIN" userId="S::ikha@365.um.edu.my::ed3f8983-c1c9-40e9-8d84-10cf9a5dc616" providerId="AD" clId="Web-{A157971A-F14D-D2BC-9791-4FD733848811}" dt="2023-06-06T08:13:50.130" v="106" actId="1076"/>
          <ac:picMkLst>
            <pc:docMk/>
            <pc:sldMk cId="2881066187" sldId="326"/>
            <ac:picMk id="5" creationId="{696C100D-2226-33E6-3395-9BED84F228AB}"/>
          </ac:picMkLst>
        </pc:picChg>
      </pc:sldChg>
      <pc:sldChg chg="addSp delSp modSp add ord replId">
        <pc:chgData name="ZULAIKHA BINTI JAMALLUDIN" userId="S::ikha@365.um.edu.my::ed3f8983-c1c9-40e9-8d84-10cf9a5dc616" providerId="AD" clId="Web-{A157971A-F14D-D2BC-9791-4FD733848811}" dt="2023-06-06T09:16:07.754" v="355" actId="14100"/>
        <pc:sldMkLst>
          <pc:docMk/>
          <pc:sldMk cId="942047139" sldId="327"/>
        </pc:sldMkLst>
        <pc:spChg chg="mod">
          <ac:chgData name="ZULAIKHA BINTI JAMALLUDIN" userId="S::ikha@365.um.edu.my::ed3f8983-c1c9-40e9-8d84-10cf9a5dc616" providerId="AD" clId="Web-{A157971A-F14D-D2BC-9791-4FD733848811}" dt="2023-06-06T09:06:10.957" v="335" actId="1076"/>
          <ac:spMkLst>
            <pc:docMk/>
            <pc:sldMk cId="942047139" sldId="327"/>
            <ac:spMk id="3" creationId="{00000000-0000-0000-0000-000000000000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8:22:52.943" v="159"/>
          <ac:spMkLst>
            <pc:docMk/>
            <pc:sldMk cId="942047139" sldId="327"/>
            <ac:spMk id="4" creationId="{B170C6EC-9B62-E0C2-5355-9C337270FB31}"/>
          </ac:spMkLst>
        </pc:spChg>
        <pc:spChg chg="del">
          <ac:chgData name="ZULAIKHA BINTI JAMALLUDIN" userId="S::ikha@365.um.edu.my::ed3f8983-c1c9-40e9-8d84-10cf9a5dc616" providerId="AD" clId="Web-{A157971A-F14D-D2BC-9791-4FD733848811}" dt="2023-06-06T08:22:36.427" v="154"/>
          <ac:spMkLst>
            <pc:docMk/>
            <pc:sldMk cId="942047139" sldId="327"/>
            <ac:spMk id="6" creationId="{D5E16D32-0373-A23F-AE56-38A26E56A2BF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8:22:59.834" v="161" actId="1076"/>
          <ac:spMkLst>
            <pc:docMk/>
            <pc:sldMk cId="942047139" sldId="327"/>
            <ac:spMk id="10" creationId="{E493AE26-39C6-E7CA-3E8D-413C15EFBA24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9:06:10.972" v="336" actId="1076"/>
          <ac:spMkLst>
            <pc:docMk/>
            <pc:sldMk cId="942047139" sldId="327"/>
            <ac:spMk id="11" creationId="{836887CA-BC7E-2064-FD40-F99605A0F3C6}"/>
          </ac:spMkLst>
        </pc:spChg>
        <pc:picChg chg="add del mod">
          <ac:chgData name="ZULAIKHA BINTI JAMALLUDIN" userId="S::ikha@365.um.edu.my::ed3f8983-c1c9-40e9-8d84-10cf9a5dc616" providerId="AD" clId="Web-{A157971A-F14D-D2BC-9791-4FD733848811}" dt="2023-06-06T09:09:46.713" v="349"/>
          <ac:picMkLst>
            <pc:docMk/>
            <pc:sldMk cId="942047139" sldId="327"/>
            <ac:picMk id="2" creationId="{0A126791-B7AF-5603-A465-31948AA09943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06:11.004" v="337" actId="1076"/>
          <ac:picMkLst>
            <pc:docMk/>
            <pc:sldMk cId="942047139" sldId="327"/>
            <ac:picMk id="4" creationId="{01B4480C-82AA-3CC1-2F5F-873C64A338FE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9:05:19.377" v="329"/>
          <ac:picMkLst>
            <pc:docMk/>
            <pc:sldMk cId="942047139" sldId="327"/>
            <ac:picMk id="5" creationId="{553CF927-680C-FCC8-D92E-BC1662A0043D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8:23:01.615" v="162"/>
          <ac:picMkLst>
            <pc:docMk/>
            <pc:sldMk cId="942047139" sldId="327"/>
            <ac:picMk id="5" creationId="{696C100D-2226-33E6-3395-9BED84F228AB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07:09.130" v="345" actId="1076"/>
          <ac:picMkLst>
            <pc:docMk/>
            <pc:sldMk cId="942047139" sldId="327"/>
            <ac:picMk id="6" creationId="{A30E5309-C597-C23C-D2FC-C875E36E674F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07:09.130" v="346" actId="1076"/>
          <ac:picMkLst>
            <pc:docMk/>
            <pc:sldMk cId="942047139" sldId="327"/>
            <ac:picMk id="7" creationId="{D03C4F40-CF13-AED6-B845-137FE9BB1D49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8:22:59.818" v="160" actId="1076"/>
          <ac:picMkLst>
            <pc:docMk/>
            <pc:sldMk cId="942047139" sldId="327"/>
            <ac:picMk id="8" creationId="{5FEE75ED-FAFC-4F45-45E4-257F28D3578C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07:09.146" v="347" actId="1076"/>
          <ac:picMkLst>
            <pc:docMk/>
            <pc:sldMk cId="942047139" sldId="327"/>
            <ac:picMk id="9" creationId="{94054B62-B462-ECBF-4BED-7E6D9381531C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16:07.754" v="355" actId="14100"/>
          <ac:picMkLst>
            <pc:docMk/>
            <pc:sldMk cId="942047139" sldId="327"/>
            <ac:picMk id="12" creationId="{CBFBF5B9-B86C-7F12-E56F-939C85765E90}"/>
          </ac:picMkLst>
        </pc:picChg>
      </pc:sldChg>
      <pc:sldChg chg="add del ord replId">
        <pc:chgData name="ZULAIKHA BINTI JAMALLUDIN" userId="S::ikha@365.um.edu.my::ed3f8983-c1c9-40e9-8d84-10cf9a5dc616" providerId="AD" clId="Web-{A157971A-F14D-D2BC-9791-4FD733848811}" dt="2023-06-06T08:25:12.853" v="189"/>
        <pc:sldMkLst>
          <pc:docMk/>
          <pc:sldMk cId="402420653" sldId="328"/>
        </pc:sldMkLst>
      </pc:sldChg>
      <pc:sldChg chg="modSp add ord replId">
        <pc:chgData name="ZULAIKHA BINTI JAMALLUDIN" userId="S::ikha@365.um.edu.my::ed3f8983-c1c9-40e9-8d84-10cf9a5dc616" providerId="AD" clId="Web-{A157971A-F14D-D2BC-9791-4FD733848811}" dt="2023-06-06T09:16:34.942" v="356"/>
        <pc:sldMkLst>
          <pc:docMk/>
          <pc:sldMk cId="1617597596" sldId="328"/>
        </pc:sldMkLst>
        <pc:spChg chg="mod">
          <ac:chgData name="ZULAIKHA BINTI JAMALLUDIN" userId="S::ikha@365.um.edu.my::ed3f8983-c1c9-40e9-8d84-10cf9a5dc616" providerId="AD" clId="Web-{A157971A-F14D-D2BC-9791-4FD733848811}" dt="2023-06-06T08:26:05.167" v="195" actId="20577"/>
          <ac:spMkLst>
            <pc:docMk/>
            <pc:sldMk cId="1617597596" sldId="328"/>
            <ac:spMk id="4" creationId="{00000000-0000-0000-0000-000000000000}"/>
          </ac:spMkLst>
        </pc:spChg>
      </pc:sldChg>
      <pc:sldChg chg="addSp delSp modSp add replId">
        <pc:chgData name="ZULAIKHA BINTI JAMALLUDIN" userId="S::ikha@365.um.edu.my::ed3f8983-c1c9-40e9-8d84-10cf9a5dc616" providerId="AD" clId="Web-{A157971A-F14D-D2BC-9791-4FD733848811}" dt="2023-06-06T09:43:11.060" v="677" actId="14100"/>
        <pc:sldMkLst>
          <pc:docMk/>
          <pc:sldMk cId="1919568245" sldId="329"/>
        </pc:sldMkLst>
        <pc:spChg chg="mod">
          <ac:chgData name="ZULAIKHA BINTI JAMALLUDIN" userId="S::ikha@365.um.edu.my::ed3f8983-c1c9-40e9-8d84-10cf9a5dc616" providerId="AD" clId="Web-{A157971A-F14D-D2BC-9791-4FD733848811}" dt="2023-06-06T09:28:00.257" v="562" actId="1076"/>
          <ac:spMkLst>
            <pc:docMk/>
            <pc:sldMk cId="1919568245" sldId="329"/>
            <ac:spMk id="3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A157971A-F14D-D2BC-9791-4FD733848811}" dt="2023-06-06T09:18:33.617" v="368" actId="20577"/>
          <ac:spMkLst>
            <pc:docMk/>
            <pc:sldMk cId="1919568245" sldId="329"/>
            <ac:spMk id="10" creationId="{E493AE26-39C6-E7CA-3E8D-413C15EFBA24}"/>
          </ac:spMkLst>
        </pc:spChg>
        <pc:spChg chg="mod">
          <ac:chgData name="ZULAIKHA BINTI JAMALLUDIN" userId="S::ikha@365.um.edu.my::ed3f8983-c1c9-40e9-8d84-10cf9a5dc616" providerId="AD" clId="Web-{A157971A-F14D-D2BC-9791-4FD733848811}" dt="2023-06-06T09:43:11.060" v="677" actId="14100"/>
          <ac:spMkLst>
            <pc:docMk/>
            <pc:sldMk cId="1919568245" sldId="329"/>
            <ac:spMk id="11" creationId="{836887CA-BC7E-2064-FD40-F99605A0F3C6}"/>
          </ac:spMkLst>
        </pc:spChg>
        <pc:spChg chg="add mod">
          <ac:chgData name="ZULAIKHA BINTI JAMALLUDIN" userId="S::ikha@365.um.edu.my::ed3f8983-c1c9-40e9-8d84-10cf9a5dc616" providerId="AD" clId="Web-{A157971A-F14D-D2BC-9791-4FD733848811}" dt="2023-06-06T09:28:00.335" v="567" actId="1076"/>
          <ac:spMkLst>
            <pc:docMk/>
            <pc:sldMk cId="1919568245" sldId="329"/>
            <ac:spMk id="18" creationId="{D53B725B-06BE-2B81-BDCF-2E8E5683FCB4}"/>
          </ac:spMkLst>
        </pc:spChg>
        <pc:picChg chg="add del mod">
          <ac:chgData name="ZULAIKHA BINTI JAMALLUDIN" userId="S::ikha@365.um.edu.my::ed3f8983-c1c9-40e9-8d84-10cf9a5dc616" providerId="AD" clId="Web-{A157971A-F14D-D2BC-9791-4FD733848811}" dt="2023-06-06T09:43:06.716" v="676"/>
          <ac:picMkLst>
            <pc:docMk/>
            <pc:sldMk cId="1919568245" sldId="329"/>
            <ac:picMk id="2" creationId="{4D3977E1-796D-B58F-0EEA-2CB88C5279FE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21:26.809" v="437"/>
          <ac:picMkLst>
            <pc:docMk/>
            <pc:sldMk cId="1919568245" sldId="329"/>
            <ac:picMk id="4" creationId="{01B4480C-82AA-3CC1-2F5F-873C64A338FE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9:34:04.042" v="647"/>
          <ac:picMkLst>
            <pc:docMk/>
            <pc:sldMk cId="1919568245" sldId="329"/>
            <ac:picMk id="4" creationId="{0F338580-D25B-559F-2C04-49AD8515ADF4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9:34:17.245" v="649"/>
          <ac:picMkLst>
            <pc:docMk/>
            <pc:sldMk cId="1919568245" sldId="329"/>
            <ac:picMk id="5" creationId="{92E2E1AD-0FAF-2C2B-03EC-35BC8074B63D}"/>
          </ac:picMkLst>
        </pc:picChg>
        <pc:picChg chg="add del">
          <ac:chgData name="ZULAIKHA BINTI JAMALLUDIN" userId="S::ikha@365.um.edu.my::ed3f8983-c1c9-40e9-8d84-10cf9a5dc616" providerId="AD" clId="Web-{A157971A-F14D-D2BC-9791-4FD733848811}" dt="2023-06-06T09:17:52.710" v="360"/>
          <ac:picMkLst>
            <pc:docMk/>
            <pc:sldMk cId="1919568245" sldId="329"/>
            <ac:picMk id="5" creationId="{FE885D5C-13CE-479E-5B91-7208D5D248A1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21:30.231" v="439"/>
          <ac:picMkLst>
            <pc:docMk/>
            <pc:sldMk cId="1919568245" sldId="329"/>
            <ac:picMk id="6" creationId="{A30E5309-C597-C23C-D2FC-C875E36E674F}"/>
          </ac:picMkLst>
        </pc:picChg>
        <pc:picChg chg="add del mod">
          <ac:chgData name="ZULAIKHA BINTI JAMALLUDIN" userId="S::ikha@365.um.edu.my::ed3f8983-c1c9-40e9-8d84-10cf9a5dc616" providerId="AD" clId="Web-{A157971A-F14D-D2BC-9791-4FD733848811}" dt="2023-06-06T09:36:02.014" v="651"/>
          <ac:picMkLst>
            <pc:docMk/>
            <pc:sldMk cId="1919568245" sldId="329"/>
            <ac:picMk id="6" creationId="{A8E56E47-651D-8CE9-045B-A76A6B29BE8A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21:31.872" v="441"/>
          <ac:picMkLst>
            <pc:docMk/>
            <pc:sldMk cId="1919568245" sldId="329"/>
            <ac:picMk id="7" creationId="{D03C4F40-CF13-AED6-B845-137FE9BB1D49}"/>
          </ac:picMkLst>
        </pc:picChg>
        <pc:picChg chg="add del">
          <ac:chgData name="ZULAIKHA BINTI JAMALLUDIN" userId="S::ikha@365.um.edu.my::ed3f8983-c1c9-40e9-8d84-10cf9a5dc616" providerId="AD" clId="Web-{A157971A-F14D-D2BC-9791-4FD733848811}" dt="2023-06-06T09:18:17.304" v="364"/>
          <ac:picMkLst>
            <pc:docMk/>
            <pc:sldMk cId="1919568245" sldId="329"/>
            <ac:picMk id="8" creationId="{5FEE75ED-FAFC-4F45-45E4-257F28D3578C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21:31.122" v="440"/>
          <ac:picMkLst>
            <pc:docMk/>
            <pc:sldMk cId="1919568245" sldId="329"/>
            <ac:picMk id="9" creationId="{94054B62-B462-ECBF-4BED-7E6D9381531C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21:28.388" v="438"/>
          <ac:picMkLst>
            <pc:docMk/>
            <pc:sldMk cId="1919568245" sldId="329"/>
            <ac:picMk id="12" creationId="{CBFBF5B9-B86C-7F12-E56F-939C85765E90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18:24.039" v="366" actId="1076"/>
          <ac:picMkLst>
            <pc:docMk/>
            <pc:sldMk cId="1919568245" sldId="329"/>
            <ac:picMk id="14" creationId="{008D63B1-88AA-6BDB-A855-C1B0CEF709C4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28:00.289" v="564" actId="1076"/>
          <ac:picMkLst>
            <pc:docMk/>
            <pc:sldMk cId="1919568245" sldId="329"/>
            <ac:picMk id="15" creationId="{CBF71DDB-5E77-625E-9376-80015032B29A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28:00.304" v="565" actId="1076"/>
          <ac:picMkLst>
            <pc:docMk/>
            <pc:sldMk cId="1919568245" sldId="329"/>
            <ac:picMk id="16" creationId="{957FD4E7-5C7D-E693-25C0-9BCE6EC5417F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28:00.320" v="566" actId="1076"/>
          <ac:picMkLst>
            <pc:docMk/>
            <pc:sldMk cId="1919568245" sldId="329"/>
            <ac:picMk id="17" creationId="{C6A0C39E-0492-BC17-3B23-AD6CA0C30773}"/>
          </ac:picMkLst>
        </pc:picChg>
      </pc:sldChg>
      <pc:sldChg chg="add del replId">
        <pc:chgData name="ZULAIKHA BINTI JAMALLUDIN" userId="S::ikha@365.um.edu.my::ed3f8983-c1c9-40e9-8d84-10cf9a5dc616" providerId="AD" clId="Web-{A157971A-F14D-D2BC-9791-4FD733848811}" dt="2023-06-06T08:26:19.980" v="197"/>
        <pc:sldMkLst>
          <pc:docMk/>
          <pc:sldMk cId="4210695833" sldId="329"/>
        </pc:sldMkLst>
      </pc:sldChg>
      <pc:sldChg chg="delSp modSp add ord replId">
        <pc:chgData name="ZULAIKHA BINTI JAMALLUDIN" userId="S::ikha@365.um.edu.my::ed3f8983-c1c9-40e9-8d84-10cf9a5dc616" providerId="AD" clId="Web-{A157971A-F14D-D2BC-9791-4FD733848811}" dt="2023-06-06T09:41:13.103" v="665" actId="1076"/>
        <pc:sldMkLst>
          <pc:docMk/>
          <pc:sldMk cId="650413678" sldId="330"/>
        </pc:sldMkLst>
        <pc:spChg chg="del">
          <ac:chgData name="ZULAIKHA BINTI JAMALLUDIN" userId="S::ikha@365.um.edu.my::ed3f8983-c1c9-40e9-8d84-10cf9a5dc616" providerId="AD" clId="Web-{A157971A-F14D-D2BC-9791-4FD733848811}" dt="2023-06-06T09:41:04.790" v="659"/>
          <ac:spMkLst>
            <pc:docMk/>
            <pc:sldMk cId="650413678" sldId="330"/>
            <ac:spMk id="10" creationId="{E4ADA27E-F598-6847-2731-6456CE2FB3FA}"/>
          </ac:spMkLst>
        </pc:spChg>
        <pc:spChg chg="del">
          <ac:chgData name="ZULAIKHA BINTI JAMALLUDIN" userId="S::ikha@365.um.edu.my::ed3f8983-c1c9-40e9-8d84-10cf9a5dc616" providerId="AD" clId="Web-{A157971A-F14D-D2BC-9791-4FD733848811}" dt="2023-06-06T09:41:05.197" v="661"/>
          <ac:spMkLst>
            <pc:docMk/>
            <pc:sldMk cId="650413678" sldId="330"/>
            <ac:spMk id="11" creationId="{14E01A70-C062-B413-EA89-8051C7595061}"/>
          </ac:spMkLst>
        </pc:spChg>
        <pc:spChg chg="mod">
          <ac:chgData name="ZULAIKHA BINTI JAMALLUDIN" userId="S::ikha@365.um.edu.my::ed3f8983-c1c9-40e9-8d84-10cf9a5dc616" providerId="AD" clId="Web-{A157971A-F14D-D2BC-9791-4FD733848811}" dt="2023-06-06T09:41:13.103" v="665" actId="1076"/>
          <ac:spMkLst>
            <pc:docMk/>
            <pc:sldMk cId="650413678" sldId="330"/>
            <ac:spMk id="12" creationId="{5D35BBCF-B2CE-714A-5267-87164913D706}"/>
          </ac:spMkLst>
        </pc:spChg>
        <pc:picChg chg="del">
          <ac:chgData name="ZULAIKHA BINTI JAMALLUDIN" userId="S::ikha@365.um.edu.my::ed3f8983-c1c9-40e9-8d84-10cf9a5dc616" providerId="AD" clId="Web-{A157971A-F14D-D2BC-9791-4FD733848811}" dt="2023-06-06T09:41:03.056" v="658"/>
          <ac:picMkLst>
            <pc:docMk/>
            <pc:sldMk cId="650413678" sldId="330"/>
            <ac:picMk id="6" creationId="{A1F7AE02-D4D7-F030-BE08-BEE8E7696662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41:05.025" v="660"/>
          <ac:picMkLst>
            <pc:docMk/>
            <pc:sldMk cId="650413678" sldId="330"/>
            <ac:picMk id="7" creationId="{AE6673F8-BDB7-6F1B-270E-B543E6A06ABD}"/>
          </ac:picMkLst>
        </pc:picChg>
        <pc:picChg chg="mod">
          <ac:chgData name="ZULAIKHA BINTI JAMALLUDIN" userId="S::ikha@365.um.edu.my::ed3f8983-c1c9-40e9-8d84-10cf9a5dc616" providerId="AD" clId="Web-{A157971A-F14D-D2BC-9791-4FD733848811}" dt="2023-06-06T09:41:13.103" v="664" actId="1076"/>
          <ac:picMkLst>
            <pc:docMk/>
            <pc:sldMk cId="650413678" sldId="330"/>
            <ac:picMk id="8" creationId="{5C36FF29-2379-8B1B-A198-6A765D093C8F}"/>
          </ac:picMkLst>
        </pc:picChg>
      </pc:sldChg>
      <pc:sldChg chg="addSp delSp modSp add replId">
        <pc:chgData name="ZULAIKHA BINTI JAMALLUDIN" userId="S::ikha@365.um.edu.my::ed3f8983-c1c9-40e9-8d84-10cf9a5dc616" providerId="AD" clId="Web-{A157971A-F14D-D2BC-9791-4FD733848811}" dt="2023-06-06T09:44:39.501" v="693" actId="14100"/>
        <pc:sldMkLst>
          <pc:docMk/>
          <pc:sldMk cId="3742316802" sldId="331"/>
        </pc:sldMkLst>
        <pc:spChg chg="mod">
          <ac:chgData name="ZULAIKHA BINTI JAMALLUDIN" userId="S::ikha@365.um.edu.my::ed3f8983-c1c9-40e9-8d84-10cf9a5dc616" providerId="AD" clId="Web-{A157971A-F14D-D2BC-9791-4FD733848811}" dt="2023-06-06T09:43:19.639" v="679" actId="20577"/>
          <ac:spMkLst>
            <pc:docMk/>
            <pc:sldMk cId="3742316802" sldId="331"/>
            <ac:spMk id="11" creationId="{836887CA-BC7E-2064-FD40-F99605A0F3C6}"/>
          </ac:spMkLst>
        </pc:spChg>
        <pc:picChg chg="add mod">
          <ac:chgData name="ZULAIKHA BINTI JAMALLUDIN" userId="S::ikha@365.um.edu.my::ed3f8983-c1c9-40e9-8d84-10cf9a5dc616" providerId="AD" clId="Web-{A157971A-F14D-D2BC-9791-4FD733848811}" dt="2023-06-06T09:43:47.093" v="685" actId="1076"/>
          <ac:picMkLst>
            <pc:docMk/>
            <pc:sldMk cId="3742316802" sldId="331"/>
            <ac:picMk id="4" creationId="{181B39A8-60CB-54C2-F502-06CFEC0CDEC1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44:07.844" v="689" actId="14100"/>
          <ac:picMkLst>
            <pc:docMk/>
            <pc:sldMk cId="3742316802" sldId="331"/>
            <ac:picMk id="5" creationId="{69B9DF58-8F59-C6AE-9DA8-442CB0F26B5D}"/>
          </ac:picMkLst>
        </pc:picChg>
        <pc:picChg chg="add mod">
          <ac:chgData name="ZULAIKHA BINTI JAMALLUDIN" userId="S::ikha@365.um.edu.my::ed3f8983-c1c9-40e9-8d84-10cf9a5dc616" providerId="AD" clId="Web-{A157971A-F14D-D2BC-9791-4FD733848811}" dt="2023-06-06T09:44:39.501" v="693" actId="14100"/>
          <ac:picMkLst>
            <pc:docMk/>
            <pc:sldMk cId="3742316802" sldId="331"/>
            <ac:picMk id="6" creationId="{8FBF1697-AD3E-04D7-9384-452CD8E050E5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43:22.733" v="680"/>
          <ac:picMkLst>
            <pc:docMk/>
            <pc:sldMk cId="3742316802" sldId="331"/>
            <ac:picMk id="15" creationId="{CBF71DDB-5E77-625E-9376-80015032B29A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43:23.358" v="681"/>
          <ac:picMkLst>
            <pc:docMk/>
            <pc:sldMk cId="3742316802" sldId="331"/>
            <ac:picMk id="16" creationId="{957FD4E7-5C7D-E693-25C0-9BCE6EC5417F}"/>
          </ac:picMkLst>
        </pc:picChg>
        <pc:picChg chg="del">
          <ac:chgData name="ZULAIKHA BINTI JAMALLUDIN" userId="S::ikha@365.um.edu.my::ed3f8983-c1c9-40e9-8d84-10cf9a5dc616" providerId="AD" clId="Web-{A157971A-F14D-D2BC-9791-4FD733848811}" dt="2023-06-06T09:43:24.936" v="682"/>
          <ac:picMkLst>
            <pc:docMk/>
            <pc:sldMk cId="3742316802" sldId="331"/>
            <ac:picMk id="17" creationId="{C6A0C39E-0492-BC17-3B23-AD6CA0C30773}"/>
          </ac:picMkLst>
        </pc:picChg>
      </pc:sldChg>
      <pc:sldChg chg="addSp delSp modSp add ord">
        <pc:chgData name="ZULAIKHA BINTI JAMALLUDIN" userId="S::ikha@365.um.edu.my::ed3f8983-c1c9-40e9-8d84-10cf9a5dc616" providerId="AD" clId="Web-{A157971A-F14D-D2BC-9791-4FD733848811}" dt="2023-06-06T09:48:13.899" v="720"/>
        <pc:sldMkLst>
          <pc:docMk/>
          <pc:sldMk cId="3859716718" sldId="332"/>
        </pc:sldMkLst>
        <pc:spChg chg="add">
          <ac:chgData name="ZULAIKHA BINTI JAMALLUDIN" userId="S::ikha@365.um.edu.my::ed3f8983-c1c9-40e9-8d84-10cf9a5dc616" providerId="AD" clId="Web-{A157971A-F14D-D2BC-9791-4FD733848811}" dt="2023-06-06T09:47:50.320" v="717"/>
          <ac:spMkLst>
            <pc:docMk/>
            <pc:sldMk cId="3859716718" sldId="332"/>
            <ac:spMk id="6" creationId="{D910694C-D4E0-59D2-4D3F-11D855CB1003}"/>
          </ac:spMkLst>
        </pc:spChg>
        <pc:spChg chg="del">
          <ac:chgData name="ZULAIKHA BINTI JAMALLUDIN" userId="S::ikha@365.um.edu.my::ed3f8983-c1c9-40e9-8d84-10cf9a5dc616" providerId="AD" clId="Web-{A157971A-F14D-D2BC-9791-4FD733848811}" dt="2023-06-06T09:47:53.617" v="718"/>
          <ac:spMkLst>
            <pc:docMk/>
            <pc:sldMk cId="3859716718" sldId="332"/>
            <ac:spMk id="7" creationId="{00000000-0000-0000-0000-000000000000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9:48:13.899" v="720"/>
          <ac:spMkLst>
            <pc:docMk/>
            <pc:sldMk cId="3859716718" sldId="332"/>
            <ac:spMk id="15" creationId="{72C02895-EF15-D3EB-2A74-E3F5E9A06669}"/>
          </ac:spMkLst>
        </pc:spChg>
        <pc:picChg chg="add">
          <ac:chgData name="ZULAIKHA BINTI JAMALLUDIN" userId="S::ikha@365.um.edu.my::ed3f8983-c1c9-40e9-8d84-10cf9a5dc616" providerId="AD" clId="Web-{A157971A-F14D-D2BC-9791-4FD733848811}" dt="2023-06-06T09:47:50.304" v="716"/>
          <ac:picMkLst>
            <pc:docMk/>
            <pc:sldMk cId="3859716718" sldId="332"/>
            <ac:picMk id="3" creationId="{07E82740-8E63-D647-F8E6-EF186A0790D2}"/>
          </ac:picMkLst>
        </pc:picChg>
      </pc:sldChg>
      <pc:sldChg chg="addSp delSp modSp add ord">
        <pc:chgData name="ZULAIKHA BINTI JAMALLUDIN" userId="S::ikha@365.um.edu.my::ed3f8983-c1c9-40e9-8d84-10cf9a5dc616" providerId="AD" clId="Web-{A157971A-F14D-D2BC-9791-4FD733848811}" dt="2023-06-06T09:48:09.274" v="719"/>
        <pc:sldMkLst>
          <pc:docMk/>
          <pc:sldMk cId="1771904845" sldId="333"/>
        </pc:sldMkLst>
        <pc:spChg chg="del">
          <ac:chgData name="ZULAIKHA BINTI JAMALLUDIN" userId="S::ikha@365.um.edu.my::ed3f8983-c1c9-40e9-8d84-10cf9a5dc616" providerId="AD" clId="Web-{A157971A-F14D-D2BC-9791-4FD733848811}" dt="2023-06-06T09:47:45.101" v="715"/>
          <ac:spMkLst>
            <pc:docMk/>
            <pc:sldMk cId="1771904845" sldId="333"/>
            <ac:spMk id="7" creationId="{00000000-0000-0000-0000-000000000000}"/>
          </ac:spMkLst>
        </pc:spChg>
        <pc:spChg chg="add">
          <ac:chgData name="ZULAIKHA BINTI JAMALLUDIN" userId="S::ikha@365.um.edu.my::ed3f8983-c1c9-40e9-8d84-10cf9a5dc616" providerId="AD" clId="Web-{A157971A-F14D-D2BC-9791-4FD733848811}" dt="2023-06-06T09:47:41.491" v="714"/>
          <ac:spMkLst>
            <pc:docMk/>
            <pc:sldMk cId="1771904845" sldId="333"/>
            <ac:spMk id="10" creationId="{1FCEFE01-C1C5-8EA7-9B36-6857099665AD}"/>
          </ac:spMkLst>
        </pc:spChg>
        <pc:spChg chg="add del mod">
          <ac:chgData name="ZULAIKHA BINTI JAMALLUDIN" userId="S::ikha@365.um.edu.my::ed3f8983-c1c9-40e9-8d84-10cf9a5dc616" providerId="AD" clId="Web-{A157971A-F14D-D2BC-9791-4FD733848811}" dt="2023-06-06T09:48:09.274" v="719"/>
          <ac:spMkLst>
            <pc:docMk/>
            <pc:sldMk cId="1771904845" sldId="333"/>
            <ac:spMk id="13" creationId="{7BD01F80-3836-0A9A-170A-9CE684F8C4DA}"/>
          </ac:spMkLst>
        </pc:spChg>
        <pc:picChg chg="add">
          <ac:chgData name="ZULAIKHA BINTI JAMALLUDIN" userId="S::ikha@365.um.edu.my::ed3f8983-c1c9-40e9-8d84-10cf9a5dc616" providerId="AD" clId="Web-{A157971A-F14D-D2BC-9791-4FD733848811}" dt="2023-06-06T09:47:41.476" v="713"/>
          <ac:picMkLst>
            <pc:docMk/>
            <pc:sldMk cId="1771904845" sldId="333"/>
            <ac:picMk id="5" creationId="{C8A36ABE-D79D-8BE1-61DC-CB5424801A4A}"/>
          </ac:picMkLst>
        </pc:picChg>
      </pc:sldChg>
    </pc:docChg>
  </pc:docChgLst>
  <pc:docChgLst>
    <pc:chgData name="ZULAIKHA BINTI JAMALLUDIN" userId="S::ikha@365.um.edu.my::ed3f8983-c1c9-40e9-8d84-10cf9a5dc616" providerId="AD" clId="Web-{6D859309-02ED-1BEF-4A4A-6AF8491534E9}"/>
    <pc:docChg chg="addSld delSld modSld sldOrd">
      <pc:chgData name="ZULAIKHA BINTI JAMALLUDIN" userId="S::ikha@365.um.edu.my::ed3f8983-c1c9-40e9-8d84-10cf9a5dc616" providerId="AD" clId="Web-{6D859309-02ED-1BEF-4A4A-6AF8491534E9}" dt="2023-06-07T03:06:13.192" v="1044"/>
      <pc:docMkLst>
        <pc:docMk/>
      </pc:docMkLst>
      <pc:sldChg chg="modSp">
        <pc:chgData name="ZULAIKHA BINTI JAMALLUDIN" userId="S::ikha@365.um.edu.my::ed3f8983-c1c9-40e9-8d84-10cf9a5dc616" providerId="AD" clId="Web-{6D859309-02ED-1BEF-4A4A-6AF8491534E9}" dt="2023-06-07T02:51:12.684" v="802" actId="1076"/>
        <pc:sldMkLst>
          <pc:docMk/>
          <pc:sldMk cId="392120752" sldId="256"/>
        </pc:sldMkLst>
        <pc:spChg chg="mod">
          <ac:chgData name="ZULAIKHA BINTI JAMALLUDIN" userId="S::ikha@365.um.edu.my::ed3f8983-c1c9-40e9-8d84-10cf9a5dc616" providerId="AD" clId="Web-{6D859309-02ED-1BEF-4A4A-6AF8491534E9}" dt="2023-06-07T02:51:07.621" v="801" actId="20577"/>
          <ac:spMkLst>
            <pc:docMk/>
            <pc:sldMk cId="392120752" sldId="256"/>
            <ac:spMk id="2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1:12.684" v="802" actId="1076"/>
          <ac:spMkLst>
            <pc:docMk/>
            <pc:sldMk cId="392120752" sldId="256"/>
            <ac:spMk id="3" creationId="{00000000-0000-0000-0000-000000000000}"/>
          </ac:spMkLst>
        </pc:spChg>
      </pc:sldChg>
      <pc:sldChg chg="modSp delAnim">
        <pc:chgData name="ZULAIKHA BINTI JAMALLUDIN" userId="S::ikha@365.um.edu.my::ed3f8983-c1c9-40e9-8d84-10cf9a5dc616" providerId="AD" clId="Web-{6D859309-02ED-1BEF-4A4A-6AF8491534E9}" dt="2023-06-07T02:08:32.585" v="341"/>
        <pc:sldMkLst>
          <pc:docMk/>
          <pc:sldMk cId="4075181686" sldId="258"/>
        </pc:sldMkLst>
        <pc:spChg chg="mod">
          <ac:chgData name="ZULAIKHA BINTI JAMALLUDIN" userId="S::ikha@365.um.edu.my::ed3f8983-c1c9-40e9-8d84-10cf9a5dc616" providerId="AD" clId="Web-{6D859309-02ED-1BEF-4A4A-6AF8491534E9}" dt="2023-06-06T23:51:00.687" v="6" actId="14100"/>
          <ac:spMkLst>
            <pc:docMk/>
            <pc:sldMk cId="4075181686" sldId="258"/>
            <ac:spMk id="6" creationId="{00000000-0000-0000-0000-000000000000}"/>
          </ac:spMkLst>
        </pc:spChg>
      </pc:sldChg>
      <pc:sldChg chg="addSp modSp mod setBg">
        <pc:chgData name="ZULAIKHA BINTI JAMALLUDIN" userId="S::ikha@365.um.edu.my::ed3f8983-c1c9-40e9-8d84-10cf9a5dc616" providerId="AD" clId="Web-{6D859309-02ED-1BEF-4A4A-6AF8491534E9}" dt="2023-06-07T02:59:24.244" v="985" actId="20577"/>
        <pc:sldMkLst>
          <pc:docMk/>
          <pc:sldMk cId="2242867456" sldId="280"/>
        </pc:sldMkLst>
        <pc:spChg chg="mod">
          <ac:chgData name="ZULAIKHA BINTI JAMALLUDIN" userId="S::ikha@365.um.edu.my::ed3f8983-c1c9-40e9-8d84-10cf9a5dc616" providerId="AD" clId="Web-{6D859309-02ED-1BEF-4A4A-6AF8491534E9}" dt="2023-06-07T02:59:24.244" v="985" actId="20577"/>
          <ac:spMkLst>
            <pc:docMk/>
            <pc:sldMk cId="2242867456" sldId="280"/>
            <ac:spMk id="4" creationId="{00000000-0000-0000-0000-000000000000}"/>
          </ac:spMkLst>
        </pc:spChg>
        <pc:spChg chg="add">
          <ac:chgData name="ZULAIKHA BINTI JAMALLUDIN" userId="S::ikha@365.um.edu.my::ed3f8983-c1c9-40e9-8d84-10cf9a5dc616" providerId="AD" clId="Web-{6D859309-02ED-1BEF-4A4A-6AF8491534E9}" dt="2023-06-07T02:59:08.306" v="983"/>
          <ac:spMkLst>
            <pc:docMk/>
            <pc:sldMk cId="2242867456" sldId="280"/>
            <ac:spMk id="14" creationId="{4A391C69-E52F-4DC0-B51A-0DABC5484014}"/>
          </ac:spMkLst>
        </pc:spChg>
        <pc:spChg chg="add">
          <ac:chgData name="ZULAIKHA BINTI JAMALLUDIN" userId="S::ikha@365.um.edu.my::ed3f8983-c1c9-40e9-8d84-10cf9a5dc616" providerId="AD" clId="Web-{6D859309-02ED-1BEF-4A4A-6AF8491534E9}" dt="2023-06-07T02:59:08.306" v="983"/>
          <ac:spMkLst>
            <pc:docMk/>
            <pc:sldMk cId="2242867456" sldId="280"/>
            <ac:spMk id="16" creationId="{048390FD-448E-4FF2-AEE8-C46960568E34}"/>
          </ac:spMkLst>
        </pc:spChg>
        <pc:picChg chg="add">
          <ac:chgData name="ZULAIKHA BINTI JAMALLUDIN" userId="S::ikha@365.um.edu.my::ed3f8983-c1c9-40e9-8d84-10cf9a5dc616" providerId="AD" clId="Web-{6D859309-02ED-1BEF-4A4A-6AF8491534E9}" dt="2023-06-07T02:59:08.306" v="983"/>
          <ac:picMkLst>
            <pc:docMk/>
            <pc:sldMk cId="2242867456" sldId="280"/>
            <ac:picMk id="6" creationId="{1E3BDF86-A277-39DE-BA3F-8B8F95F10E24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2:59:08.306" v="983"/>
          <ac:picMkLst>
            <pc:docMk/>
            <pc:sldMk cId="2242867456" sldId="280"/>
            <ac:picMk id="10" creationId="{22790EC5-ACA7-4536-8066-B60199F3C6DF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2:59:08.306" v="983"/>
          <ac:picMkLst>
            <pc:docMk/>
            <pc:sldMk cId="2242867456" sldId="280"/>
            <ac:picMk id="12" creationId="{CAD20AEA-7CAF-4A83-BE2E-EAF010B8B7FC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2:59:08.306" v="983"/>
          <ac:picMkLst>
            <pc:docMk/>
            <pc:sldMk cId="2242867456" sldId="280"/>
            <ac:picMk id="18" creationId="{0BD259F2-A289-4420-B3EB-BBC6A904FC0B}"/>
          </ac:picMkLst>
        </pc:picChg>
      </pc:sldChg>
      <pc:sldChg chg="delAnim">
        <pc:chgData name="ZULAIKHA BINTI JAMALLUDIN" userId="S::ikha@365.um.edu.my::ed3f8983-c1c9-40e9-8d84-10cf9a5dc616" providerId="AD" clId="Web-{6D859309-02ED-1BEF-4A4A-6AF8491534E9}" dt="2023-06-07T02:09:41.149" v="349"/>
        <pc:sldMkLst>
          <pc:docMk/>
          <pc:sldMk cId="2807004819" sldId="285"/>
        </pc:sldMkLst>
      </pc:sldChg>
      <pc:sldChg chg="modSp">
        <pc:chgData name="ZULAIKHA BINTI JAMALLUDIN" userId="S::ikha@365.um.edu.my::ed3f8983-c1c9-40e9-8d84-10cf9a5dc616" providerId="AD" clId="Web-{6D859309-02ED-1BEF-4A4A-6AF8491534E9}" dt="2023-06-07T03:04:45.877" v="1043" actId="20577"/>
        <pc:sldMkLst>
          <pc:docMk/>
          <pc:sldMk cId="624420616" sldId="299"/>
        </pc:sldMkLst>
        <pc:spChg chg="mod">
          <ac:chgData name="ZULAIKHA BINTI JAMALLUDIN" userId="S::ikha@365.um.edu.my::ed3f8983-c1c9-40e9-8d84-10cf9a5dc616" providerId="AD" clId="Web-{6D859309-02ED-1BEF-4A4A-6AF8491534E9}" dt="2023-06-07T03:03:31.047" v="999" actId="20577"/>
          <ac:spMkLst>
            <pc:docMk/>
            <pc:sldMk cId="624420616" sldId="299"/>
            <ac:spMk id="7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3:04:45.877" v="1043" actId="20577"/>
          <ac:spMkLst>
            <pc:docMk/>
            <pc:sldMk cId="624420616" sldId="299"/>
            <ac:spMk id="12" creationId="{00000000-0000-0000-0000-000000000000}"/>
          </ac:spMkLst>
        </pc:spChg>
      </pc:sldChg>
      <pc:sldChg chg="ord">
        <pc:chgData name="ZULAIKHA BINTI JAMALLUDIN" userId="S::ikha@365.um.edu.my::ed3f8983-c1c9-40e9-8d84-10cf9a5dc616" providerId="AD" clId="Web-{6D859309-02ED-1BEF-4A4A-6AF8491534E9}" dt="2023-06-07T03:03:06.687" v="998"/>
        <pc:sldMkLst>
          <pc:docMk/>
          <pc:sldMk cId="200266520" sldId="300"/>
        </pc:sldMkLst>
      </pc:sldChg>
      <pc:sldChg chg="delAnim">
        <pc:chgData name="ZULAIKHA BINTI JAMALLUDIN" userId="S::ikha@365.um.edu.my::ed3f8983-c1c9-40e9-8d84-10cf9a5dc616" providerId="AD" clId="Web-{6D859309-02ED-1BEF-4A4A-6AF8491534E9}" dt="2023-06-07T02:10:20.822" v="353"/>
        <pc:sldMkLst>
          <pc:docMk/>
          <pc:sldMk cId="3146222457" sldId="310"/>
        </pc:sldMkLst>
      </pc:sldChg>
      <pc:sldChg chg="modSp delAnim">
        <pc:chgData name="ZULAIKHA BINTI JAMALLUDIN" userId="S::ikha@365.um.edu.my::ed3f8983-c1c9-40e9-8d84-10cf9a5dc616" providerId="AD" clId="Web-{6D859309-02ED-1BEF-4A4A-6AF8491534E9}" dt="2023-06-07T02:09:46.727" v="350"/>
        <pc:sldMkLst>
          <pc:docMk/>
          <pc:sldMk cId="3262423208" sldId="314"/>
        </pc:sldMkLst>
        <pc:spChg chg="mod">
          <ac:chgData name="ZULAIKHA BINTI JAMALLUDIN" userId="S::ikha@365.um.edu.my::ed3f8983-c1c9-40e9-8d84-10cf9a5dc616" providerId="AD" clId="Web-{6D859309-02ED-1BEF-4A4A-6AF8491534E9}" dt="2023-06-07T02:06:03.753" v="334" actId="20577"/>
          <ac:spMkLst>
            <pc:docMk/>
            <pc:sldMk cId="3262423208" sldId="314"/>
            <ac:spMk id="7" creationId="{6BF02243-AF27-F680-D321-5AEC2D51076D}"/>
          </ac:spMkLst>
        </pc:spChg>
      </pc:sldChg>
      <pc:sldChg chg="addSp delSp addAnim delAnim">
        <pc:chgData name="ZULAIKHA BINTI JAMALLUDIN" userId="S::ikha@365.um.edu.my::ed3f8983-c1c9-40e9-8d84-10cf9a5dc616" providerId="AD" clId="Web-{6D859309-02ED-1BEF-4A4A-6AF8491534E9}" dt="2023-06-07T02:08:09.115" v="338"/>
        <pc:sldMkLst>
          <pc:docMk/>
          <pc:sldMk cId="1114553728" sldId="315"/>
        </pc:sldMkLst>
        <pc:spChg chg="add del">
          <ac:chgData name="ZULAIKHA BINTI JAMALLUDIN" userId="S::ikha@365.um.edu.my::ed3f8983-c1c9-40e9-8d84-10cf9a5dc616" providerId="AD" clId="Web-{6D859309-02ED-1BEF-4A4A-6AF8491534E9}" dt="2023-06-07T02:07:47.240" v="336"/>
          <ac:spMkLst>
            <pc:docMk/>
            <pc:sldMk cId="1114553728" sldId="315"/>
            <ac:spMk id="9" creationId="{AC1BF042-C14E-7A27-B0BA-B9F70882B250}"/>
          </ac:spMkLst>
        </pc:spChg>
      </pc:sldChg>
      <pc:sldChg chg="delAnim">
        <pc:chgData name="ZULAIKHA BINTI JAMALLUDIN" userId="S::ikha@365.um.edu.my::ed3f8983-c1c9-40e9-8d84-10cf9a5dc616" providerId="AD" clId="Web-{6D859309-02ED-1BEF-4A4A-6AF8491534E9}" dt="2023-06-07T02:09:53.024" v="351"/>
        <pc:sldMkLst>
          <pc:docMk/>
          <pc:sldMk cId="2911858412" sldId="317"/>
        </pc:sldMkLst>
      </pc:sldChg>
      <pc:sldChg chg="addAnim">
        <pc:chgData name="ZULAIKHA BINTI JAMALLUDIN" userId="S::ikha@365.um.edu.my::ed3f8983-c1c9-40e9-8d84-10cf9a5dc616" providerId="AD" clId="Web-{6D859309-02ED-1BEF-4A4A-6AF8491534E9}" dt="2023-06-07T02:46:00.863" v="763"/>
        <pc:sldMkLst>
          <pc:docMk/>
          <pc:sldMk cId="25682682" sldId="318"/>
        </pc:sldMkLst>
      </pc:sldChg>
      <pc:sldChg chg="addAnim">
        <pc:chgData name="ZULAIKHA BINTI JAMALLUDIN" userId="S::ikha@365.um.edu.my::ed3f8983-c1c9-40e9-8d84-10cf9a5dc616" providerId="AD" clId="Web-{6D859309-02ED-1BEF-4A4A-6AF8491534E9}" dt="2023-06-07T02:46:14.910" v="764"/>
        <pc:sldMkLst>
          <pc:docMk/>
          <pc:sldMk cId="1663435948" sldId="319"/>
        </pc:sldMkLst>
      </pc:sldChg>
      <pc:sldChg chg="ord">
        <pc:chgData name="ZULAIKHA BINTI JAMALLUDIN" userId="S::ikha@365.um.edu.my::ed3f8983-c1c9-40e9-8d84-10cf9a5dc616" providerId="AD" clId="Web-{6D859309-02ED-1BEF-4A4A-6AF8491534E9}" dt="2023-06-07T02:00:45.557" v="314"/>
        <pc:sldMkLst>
          <pc:docMk/>
          <pc:sldMk cId="2214403103" sldId="320"/>
        </pc:sldMkLst>
      </pc:sldChg>
      <pc:sldChg chg="ord">
        <pc:chgData name="ZULAIKHA BINTI JAMALLUDIN" userId="S::ikha@365.um.edu.my::ed3f8983-c1c9-40e9-8d84-10cf9a5dc616" providerId="AD" clId="Web-{6D859309-02ED-1BEF-4A4A-6AF8491534E9}" dt="2023-06-07T02:01:21.339" v="316"/>
        <pc:sldMkLst>
          <pc:docMk/>
          <pc:sldMk cId="964411011" sldId="321"/>
        </pc:sldMkLst>
      </pc:sldChg>
      <pc:sldChg chg="ord">
        <pc:chgData name="ZULAIKHA BINTI JAMALLUDIN" userId="S::ikha@365.um.edu.my::ed3f8983-c1c9-40e9-8d84-10cf9a5dc616" providerId="AD" clId="Web-{6D859309-02ED-1BEF-4A4A-6AF8491534E9}" dt="2023-06-07T02:01:01.151" v="315"/>
        <pc:sldMkLst>
          <pc:docMk/>
          <pc:sldMk cId="225324586" sldId="322"/>
        </pc:sldMkLst>
      </pc:sldChg>
      <pc:sldChg chg="ord">
        <pc:chgData name="ZULAIKHA BINTI JAMALLUDIN" userId="S::ikha@365.um.edu.my::ed3f8983-c1c9-40e9-8d84-10cf9a5dc616" providerId="AD" clId="Web-{6D859309-02ED-1BEF-4A4A-6AF8491534E9}" dt="2023-06-07T02:01:36.792" v="317"/>
        <pc:sldMkLst>
          <pc:docMk/>
          <pc:sldMk cId="3302749707" sldId="323"/>
        </pc:sldMkLst>
      </pc:sldChg>
      <pc:sldChg chg="delSp modSp">
        <pc:chgData name="ZULAIKHA BINTI JAMALLUDIN" userId="S::ikha@365.um.edu.my::ed3f8983-c1c9-40e9-8d84-10cf9a5dc616" providerId="AD" clId="Web-{6D859309-02ED-1BEF-4A4A-6AF8491534E9}" dt="2023-06-07T00:18:14.713" v="23" actId="1076"/>
        <pc:sldMkLst>
          <pc:docMk/>
          <pc:sldMk cId="942047139" sldId="327"/>
        </pc:sldMkLst>
        <pc:spChg chg="mod">
          <ac:chgData name="ZULAIKHA BINTI JAMALLUDIN" userId="S::ikha@365.um.edu.my::ed3f8983-c1c9-40e9-8d84-10cf9a5dc616" providerId="AD" clId="Web-{6D859309-02ED-1BEF-4A4A-6AF8491534E9}" dt="2023-06-07T00:17:58.462" v="15" actId="20577"/>
          <ac:spMkLst>
            <pc:docMk/>
            <pc:sldMk cId="942047139" sldId="327"/>
            <ac:spMk id="11" creationId="{836887CA-BC7E-2064-FD40-F99605A0F3C6}"/>
          </ac:spMkLst>
        </pc:spChg>
        <pc:picChg chg="mod">
          <ac:chgData name="ZULAIKHA BINTI JAMALLUDIN" userId="S::ikha@365.um.edu.my::ed3f8983-c1c9-40e9-8d84-10cf9a5dc616" providerId="AD" clId="Web-{6D859309-02ED-1BEF-4A4A-6AF8491534E9}" dt="2023-06-07T00:18:07.260" v="17" actId="1076"/>
          <ac:picMkLst>
            <pc:docMk/>
            <pc:sldMk cId="942047139" sldId="327"/>
            <ac:picMk id="4" creationId="{01B4480C-82AA-3CC1-2F5F-873C64A338FE}"/>
          </ac:picMkLst>
        </pc:picChg>
        <pc:picChg chg="mod">
          <ac:chgData name="ZULAIKHA BINTI JAMALLUDIN" userId="S::ikha@365.um.edu.my::ed3f8983-c1c9-40e9-8d84-10cf9a5dc616" providerId="AD" clId="Web-{6D859309-02ED-1BEF-4A4A-6AF8491534E9}" dt="2023-06-07T00:18:14.697" v="21" actId="1076"/>
          <ac:picMkLst>
            <pc:docMk/>
            <pc:sldMk cId="942047139" sldId="327"/>
            <ac:picMk id="6" creationId="{A30E5309-C597-C23C-D2FC-C875E36E674F}"/>
          </ac:picMkLst>
        </pc:picChg>
        <pc:picChg chg="mod">
          <ac:chgData name="ZULAIKHA BINTI JAMALLUDIN" userId="S::ikha@365.um.edu.my::ed3f8983-c1c9-40e9-8d84-10cf9a5dc616" providerId="AD" clId="Web-{6D859309-02ED-1BEF-4A4A-6AF8491534E9}" dt="2023-06-07T00:18:14.697" v="22" actId="1076"/>
          <ac:picMkLst>
            <pc:docMk/>
            <pc:sldMk cId="942047139" sldId="327"/>
            <ac:picMk id="7" creationId="{D03C4F40-CF13-AED6-B845-137FE9BB1D49}"/>
          </ac:picMkLst>
        </pc:picChg>
        <pc:picChg chg="mod">
          <ac:chgData name="ZULAIKHA BINTI JAMALLUDIN" userId="S::ikha@365.um.edu.my::ed3f8983-c1c9-40e9-8d84-10cf9a5dc616" providerId="AD" clId="Web-{6D859309-02ED-1BEF-4A4A-6AF8491534E9}" dt="2023-06-07T00:18:14.713" v="23" actId="1076"/>
          <ac:picMkLst>
            <pc:docMk/>
            <pc:sldMk cId="942047139" sldId="327"/>
            <ac:picMk id="9" creationId="{94054B62-B462-ECBF-4BED-7E6D9381531C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18:03.338" v="16"/>
          <ac:picMkLst>
            <pc:docMk/>
            <pc:sldMk cId="942047139" sldId="327"/>
            <ac:picMk id="12" creationId="{CBFBF5B9-B86C-7F12-E56F-939C85765E90}"/>
          </ac:picMkLst>
        </pc:picChg>
      </pc:sldChg>
      <pc:sldChg chg="del">
        <pc:chgData name="ZULAIKHA BINTI JAMALLUDIN" userId="S::ikha@365.um.edu.my::ed3f8983-c1c9-40e9-8d84-10cf9a5dc616" providerId="AD" clId="Web-{6D859309-02ED-1BEF-4A4A-6AF8491534E9}" dt="2023-06-07T02:59:57.229" v="991"/>
        <pc:sldMkLst>
          <pc:docMk/>
          <pc:sldMk cId="1617597596" sldId="328"/>
        </pc:sldMkLst>
      </pc:sldChg>
      <pc:sldChg chg="addSp modSp">
        <pc:chgData name="ZULAIKHA BINTI JAMALLUDIN" userId="S::ikha@365.um.edu.my::ed3f8983-c1c9-40e9-8d84-10cf9a5dc616" providerId="AD" clId="Web-{6D859309-02ED-1BEF-4A4A-6AF8491534E9}" dt="2023-06-07T00:30:13.720" v="132" actId="1076"/>
        <pc:sldMkLst>
          <pc:docMk/>
          <pc:sldMk cId="1919568245" sldId="329"/>
        </pc:sldMkLst>
        <pc:spChg chg="mod">
          <ac:chgData name="ZULAIKHA BINTI JAMALLUDIN" userId="S::ikha@365.um.edu.my::ed3f8983-c1c9-40e9-8d84-10cf9a5dc616" providerId="AD" clId="Web-{6D859309-02ED-1BEF-4A4A-6AF8491534E9}" dt="2023-06-07T00:30:13.704" v="131" actId="1076"/>
          <ac:spMkLst>
            <pc:docMk/>
            <pc:sldMk cId="1919568245" sldId="329"/>
            <ac:spMk id="3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0:30:13.720" v="132" actId="1076"/>
          <ac:spMkLst>
            <pc:docMk/>
            <pc:sldMk cId="1919568245" sldId="329"/>
            <ac:spMk id="18" creationId="{D53B725B-06BE-2B81-BDCF-2E8E5683FCB4}"/>
          </ac:spMkLst>
        </pc:spChg>
        <pc:picChg chg="add mod">
          <ac:chgData name="ZULAIKHA BINTI JAMALLUDIN" userId="S::ikha@365.um.edu.my::ed3f8983-c1c9-40e9-8d84-10cf9a5dc616" providerId="AD" clId="Web-{6D859309-02ED-1BEF-4A4A-6AF8491534E9}" dt="2023-06-07T00:29:50.672" v="130"/>
          <ac:picMkLst>
            <pc:docMk/>
            <pc:sldMk cId="1919568245" sldId="329"/>
            <ac:picMk id="2" creationId="{D33F429E-0487-60F9-733D-404F50FF29FE}"/>
          </ac:picMkLst>
        </pc:picChg>
      </pc:sldChg>
      <pc:sldChg chg="addSp delSp modSp">
        <pc:chgData name="ZULAIKHA BINTI JAMALLUDIN" userId="S::ikha@365.um.edu.my::ed3f8983-c1c9-40e9-8d84-10cf9a5dc616" providerId="AD" clId="Web-{6D859309-02ED-1BEF-4A4A-6AF8491534E9}" dt="2023-06-07T02:05:22.345" v="333" actId="1076"/>
        <pc:sldMkLst>
          <pc:docMk/>
          <pc:sldMk cId="3742316802" sldId="331"/>
        </pc:sldMkLst>
        <pc:spChg chg="mod">
          <ac:chgData name="ZULAIKHA BINTI JAMALLUDIN" userId="S::ikha@365.um.edu.my::ed3f8983-c1c9-40e9-8d84-10cf9a5dc616" providerId="AD" clId="Web-{6D859309-02ED-1BEF-4A4A-6AF8491534E9}" dt="2023-06-07T02:03:23.248" v="320" actId="20577"/>
          <ac:spMkLst>
            <pc:docMk/>
            <pc:sldMk cId="3742316802" sldId="331"/>
            <ac:spMk id="18" creationId="{D53B725B-06BE-2B81-BDCF-2E8E5683FCB4}"/>
          </ac:spMkLst>
        </pc:spChg>
        <pc:picChg chg="add del">
          <ac:chgData name="ZULAIKHA BINTI JAMALLUDIN" userId="S::ikha@365.um.edu.my::ed3f8983-c1c9-40e9-8d84-10cf9a5dc616" providerId="AD" clId="Web-{6D859309-02ED-1BEF-4A4A-6AF8491534E9}" dt="2023-06-07T02:04:56.313" v="326"/>
          <ac:picMkLst>
            <pc:docMk/>
            <pc:sldMk cId="3742316802" sldId="331"/>
            <ac:picMk id="4" creationId="{181B39A8-60CB-54C2-F502-06CFEC0CDEC1}"/>
          </ac:picMkLst>
        </pc:picChg>
        <pc:picChg chg="add del">
          <ac:chgData name="ZULAIKHA BINTI JAMALLUDIN" userId="S::ikha@365.um.edu.my::ed3f8983-c1c9-40e9-8d84-10cf9a5dc616" providerId="AD" clId="Web-{6D859309-02ED-1BEF-4A4A-6AF8491534E9}" dt="2023-06-07T02:04:57.376" v="327"/>
          <ac:picMkLst>
            <pc:docMk/>
            <pc:sldMk cId="3742316802" sldId="331"/>
            <ac:picMk id="5" creationId="{69B9DF58-8F59-C6AE-9DA8-442CB0F26B5D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2:04:57.970" v="328"/>
          <ac:picMkLst>
            <pc:docMk/>
            <pc:sldMk cId="3742316802" sldId="331"/>
            <ac:picMk id="6" creationId="{8FBF1697-AD3E-04D7-9384-452CD8E050E5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2:05:22.345" v="333" actId="1076"/>
          <ac:picMkLst>
            <pc:docMk/>
            <pc:sldMk cId="3742316802" sldId="331"/>
            <ac:picMk id="7" creationId="{AAE3A9EB-E8E4-3A81-AE71-46E95AEBBC40}"/>
          </ac:picMkLst>
        </pc:picChg>
      </pc:sldChg>
      <pc:sldChg chg="delAnim">
        <pc:chgData name="ZULAIKHA BINTI JAMALLUDIN" userId="S::ikha@365.um.edu.my::ed3f8983-c1c9-40e9-8d84-10cf9a5dc616" providerId="AD" clId="Web-{6D859309-02ED-1BEF-4A4A-6AF8491534E9}" dt="2023-06-07T02:10:44.260" v="355"/>
        <pc:sldMkLst>
          <pc:docMk/>
          <pc:sldMk cId="3859716718" sldId="332"/>
        </pc:sldMkLst>
      </pc:sldChg>
      <pc:sldChg chg="modSp">
        <pc:chgData name="ZULAIKHA BINTI JAMALLUDIN" userId="S::ikha@365.um.edu.my::ed3f8983-c1c9-40e9-8d84-10cf9a5dc616" providerId="AD" clId="Web-{6D859309-02ED-1BEF-4A4A-6AF8491534E9}" dt="2023-06-06T23:50:08.700" v="5" actId="20577"/>
        <pc:sldMkLst>
          <pc:docMk/>
          <pc:sldMk cId="630674962" sldId="335"/>
        </pc:sldMkLst>
        <pc:spChg chg="mod">
          <ac:chgData name="ZULAIKHA BINTI JAMALLUDIN" userId="S::ikha@365.um.edu.my::ed3f8983-c1c9-40e9-8d84-10cf9a5dc616" providerId="AD" clId="Web-{6D859309-02ED-1BEF-4A4A-6AF8491534E9}" dt="2023-06-06T23:50:08.700" v="5" actId="20577"/>
          <ac:spMkLst>
            <pc:docMk/>
            <pc:sldMk cId="630674962" sldId="335"/>
            <ac:spMk id="3" creationId="{55790014-C3D6-2B15-D746-7735826A0018}"/>
          </ac:spMkLst>
        </pc:spChg>
      </pc:sldChg>
      <pc:sldChg chg="modSp addAnim">
        <pc:chgData name="ZULAIKHA BINTI JAMALLUDIN" userId="S::ikha@365.um.edu.my::ed3f8983-c1c9-40e9-8d84-10cf9a5dc616" providerId="AD" clId="Web-{6D859309-02ED-1BEF-4A4A-6AF8491534E9}" dt="2023-06-07T02:58:27.461" v="981"/>
        <pc:sldMkLst>
          <pc:docMk/>
          <pc:sldMk cId="3402658635" sldId="336"/>
        </pc:sldMkLst>
        <pc:spChg chg="mod">
          <ac:chgData name="ZULAIKHA BINTI JAMALLUDIN" userId="S::ikha@365.um.edu.my::ed3f8983-c1c9-40e9-8d84-10cf9a5dc616" providerId="AD" clId="Web-{6D859309-02ED-1BEF-4A4A-6AF8491534E9}" dt="2023-06-07T02:58:07.898" v="979" actId="20577"/>
          <ac:spMkLst>
            <pc:docMk/>
            <pc:sldMk cId="3402658635" sldId="336"/>
            <ac:spMk id="3" creationId="{50CDFBAC-E0A5-F3A3-5771-4BCABFE026BF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8:12.179" v="980" actId="20577"/>
          <ac:spMkLst>
            <pc:docMk/>
            <pc:sldMk cId="3402658635" sldId="336"/>
            <ac:spMk id="5" creationId="{B056E390-BF55-E373-3896-C1AA2F37AF79}"/>
          </ac:spMkLst>
        </pc:spChg>
      </pc:sldChg>
      <pc:sldChg chg="ord">
        <pc:chgData name="ZULAIKHA BINTI JAMALLUDIN" userId="S::ikha@365.um.edu.my::ed3f8983-c1c9-40e9-8d84-10cf9a5dc616" providerId="AD" clId="Web-{6D859309-02ED-1BEF-4A4A-6AF8491534E9}" dt="2023-06-07T02:58:37.899" v="982"/>
        <pc:sldMkLst>
          <pc:docMk/>
          <pc:sldMk cId="1273527186" sldId="337"/>
        </pc:sldMkLst>
      </pc:sldChg>
      <pc:sldChg chg="addSp delSp modSp">
        <pc:chgData name="ZULAIKHA BINTI JAMALLUDIN" userId="S::ikha@365.um.edu.my::ed3f8983-c1c9-40e9-8d84-10cf9a5dc616" providerId="AD" clId="Web-{6D859309-02ED-1BEF-4A4A-6AF8491534E9}" dt="2023-06-07T02:03:11.889" v="319" actId="20577"/>
        <pc:sldMkLst>
          <pc:docMk/>
          <pc:sldMk cId="3467678538" sldId="338"/>
        </pc:sldMkLst>
        <pc:spChg chg="mod">
          <ac:chgData name="ZULAIKHA BINTI JAMALLUDIN" userId="S::ikha@365.um.edu.my::ed3f8983-c1c9-40e9-8d84-10cf9a5dc616" providerId="AD" clId="Web-{6D859309-02ED-1BEF-4A4A-6AF8491534E9}" dt="2023-06-07T00:56:18.613" v="145" actId="1076"/>
          <ac:spMkLst>
            <pc:docMk/>
            <pc:sldMk cId="3467678538" sldId="338"/>
            <ac:spMk id="3" creationId="{00000000-0000-0000-0000-000000000000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0:56:03.940" v="140" actId="1076"/>
          <ac:spMkLst>
            <pc:docMk/>
            <pc:sldMk cId="3467678538" sldId="338"/>
            <ac:spMk id="11" creationId="{836887CA-BC7E-2064-FD40-F99605A0F3C6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03:11.889" v="319" actId="20577"/>
          <ac:spMkLst>
            <pc:docMk/>
            <pc:sldMk cId="3467678538" sldId="338"/>
            <ac:spMk id="18" creationId="{D53B725B-06BE-2B81-BDCF-2E8E5683FCB4}"/>
          </ac:spMkLst>
        </pc:spChg>
        <pc:picChg chg="add mod">
          <ac:chgData name="ZULAIKHA BINTI JAMALLUDIN" userId="S::ikha@365.um.edu.my::ed3f8983-c1c9-40e9-8d84-10cf9a5dc616" providerId="AD" clId="Web-{6D859309-02ED-1BEF-4A4A-6AF8491534E9}" dt="2023-06-07T00:56:15.581" v="144" actId="1076"/>
          <ac:picMkLst>
            <pc:docMk/>
            <pc:sldMk cId="3467678538" sldId="338"/>
            <ac:picMk id="2" creationId="{C87F030C-303E-22E2-74D0-BCEB1D928BE6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0:57:36.099" v="150" actId="1076"/>
          <ac:picMkLst>
            <pc:docMk/>
            <pc:sldMk cId="3467678538" sldId="338"/>
            <ac:picMk id="4" creationId="{96E4DB27-C5FF-6084-B4BC-7E3A51C829BD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55:58.096" v="137"/>
          <ac:picMkLst>
            <pc:docMk/>
            <pc:sldMk cId="3467678538" sldId="338"/>
            <ac:picMk id="15" creationId="{CBF71DDB-5E77-625E-9376-80015032B29A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55:59.284" v="138"/>
          <ac:picMkLst>
            <pc:docMk/>
            <pc:sldMk cId="3467678538" sldId="338"/>
            <ac:picMk id="16" creationId="{957FD4E7-5C7D-E693-25C0-9BCE6EC5417F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55:59.721" v="139"/>
          <ac:picMkLst>
            <pc:docMk/>
            <pc:sldMk cId="3467678538" sldId="338"/>
            <ac:picMk id="17" creationId="{C6A0C39E-0492-BC17-3B23-AD6CA0C30773}"/>
          </ac:picMkLst>
        </pc:picChg>
      </pc:sldChg>
      <pc:sldChg chg="delAnim">
        <pc:chgData name="ZULAIKHA BINTI JAMALLUDIN" userId="S::ikha@365.um.edu.my::ed3f8983-c1c9-40e9-8d84-10cf9a5dc616" providerId="AD" clId="Web-{6D859309-02ED-1BEF-4A4A-6AF8491534E9}" dt="2023-06-07T02:10:27.369" v="354"/>
        <pc:sldMkLst>
          <pc:docMk/>
          <pc:sldMk cId="3754791165" sldId="339"/>
        </pc:sldMkLst>
      </pc:sldChg>
      <pc:sldChg chg="delAnim">
        <pc:chgData name="ZULAIKHA BINTI JAMALLUDIN" userId="S::ikha@365.um.edu.my::ed3f8983-c1c9-40e9-8d84-10cf9a5dc616" providerId="AD" clId="Web-{6D859309-02ED-1BEF-4A4A-6AF8491534E9}" dt="2023-06-07T02:08:17.475" v="339"/>
        <pc:sldMkLst>
          <pc:docMk/>
          <pc:sldMk cId="1738339418" sldId="342"/>
        </pc:sldMkLst>
      </pc:sldChg>
      <pc:sldChg chg="addSp delSp modSp add ord replId">
        <pc:chgData name="ZULAIKHA BINTI JAMALLUDIN" userId="S::ikha@365.um.edu.my::ed3f8983-c1c9-40e9-8d84-10cf9a5dc616" providerId="AD" clId="Web-{6D859309-02ED-1BEF-4A4A-6AF8491534E9}" dt="2023-06-07T00:25:10.538" v="125" actId="20577"/>
        <pc:sldMkLst>
          <pc:docMk/>
          <pc:sldMk cId="3395632582" sldId="343"/>
        </pc:sldMkLst>
        <pc:spChg chg="add mod">
          <ac:chgData name="ZULAIKHA BINTI JAMALLUDIN" userId="S::ikha@365.um.edu.my::ed3f8983-c1c9-40e9-8d84-10cf9a5dc616" providerId="AD" clId="Web-{6D859309-02ED-1BEF-4A4A-6AF8491534E9}" dt="2023-06-07T00:20:05.873" v="67" actId="1076"/>
          <ac:spMkLst>
            <pc:docMk/>
            <pc:sldMk cId="3395632582" sldId="343"/>
            <ac:spMk id="2" creationId="{14077F30-57A6-5C0A-AF21-32EA1DB77972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0:18:27.885" v="29" actId="20577"/>
          <ac:spMkLst>
            <pc:docMk/>
            <pc:sldMk cId="3395632582" sldId="343"/>
            <ac:spMk id="11" creationId="{836887CA-BC7E-2064-FD40-F99605A0F3C6}"/>
          </ac:spMkLst>
        </pc:spChg>
        <pc:spChg chg="add mod">
          <ac:chgData name="ZULAIKHA BINTI JAMALLUDIN" userId="S::ikha@365.um.edu.my::ed3f8983-c1c9-40e9-8d84-10cf9a5dc616" providerId="AD" clId="Web-{6D859309-02ED-1BEF-4A4A-6AF8491534E9}" dt="2023-06-07T00:25:10.538" v="125" actId="20577"/>
          <ac:spMkLst>
            <pc:docMk/>
            <pc:sldMk cId="3395632582" sldId="343"/>
            <ac:spMk id="13" creationId="{5AC5B260-8028-DB9E-E5A2-CACF96077BDE}"/>
          </ac:spMkLst>
        </pc:spChg>
        <pc:picChg chg="del">
          <ac:chgData name="ZULAIKHA BINTI JAMALLUDIN" userId="S::ikha@365.um.edu.my::ed3f8983-c1c9-40e9-8d84-10cf9a5dc616" providerId="AD" clId="Web-{6D859309-02ED-1BEF-4A4A-6AF8491534E9}" dt="2023-06-07T00:18:35.120" v="30"/>
          <ac:picMkLst>
            <pc:docMk/>
            <pc:sldMk cId="3395632582" sldId="343"/>
            <ac:picMk id="4" creationId="{01B4480C-82AA-3CC1-2F5F-873C64A338FE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0:22:23.955" v="73" actId="14100"/>
          <ac:picMkLst>
            <pc:docMk/>
            <pc:sldMk cId="3395632582" sldId="343"/>
            <ac:picMk id="5" creationId="{F09D345A-C18E-943B-0425-2BE7CC1B81BA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17:21.102" v="9"/>
          <ac:picMkLst>
            <pc:docMk/>
            <pc:sldMk cId="3395632582" sldId="343"/>
            <ac:picMk id="6" creationId="{A30E5309-C597-C23C-D2FC-C875E36E674F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17:22.133" v="10"/>
          <ac:picMkLst>
            <pc:docMk/>
            <pc:sldMk cId="3395632582" sldId="343"/>
            <ac:picMk id="7" creationId="{D03C4F40-CF13-AED6-B845-137FE9BB1D49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0:17:22.899" v="11"/>
          <ac:picMkLst>
            <pc:docMk/>
            <pc:sldMk cId="3395632582" sldId="343"/>
            <ac:picMk id="9" creationId="{94054B62-B462-ECBF-4BED-7E6D9381531C}"/>
          </ac:picMkLst>
        </pc:picChg>
        <pc:picChg chg="mod">
          <ac:chgData name="ZULAIKHA BINTI JAMALLUDIN" userId="S::ikha@365.um.edu.my::ed3f8983-c1c9-40e9-8d84-10cf9a5dc616" providerId="AD" clId="Web-{6D859309-02ED-1BEF-4A4A-6AF8491534E9}" dt="2023-06-07T00:22:19.471" v="71" actId="14100"/>
          <ac:picMkLst>
            <pc:docMk/>
            <pc:sldMk cId="3395632582" sldId="343"/>
            <ac:picMk id="12" creationId="{CBFBF5B9-B86C-7F12-E56F-939C85765E90}"/>
          </ac:picMkLst>
        </pc:picChg>
      </pc:sldChg>
      <pc:sldChg chg="addSp delSp modSp add replId">
        <pc:chgData name="ZULAIKHA BINTI JAMALLUDIN" userId="S::ikha@365.um.edu.my::ed3f8983-c1c9-40e9-8d84-10cf9a5dc616" providerId="AD" clId="Web-{6D859309-02ED-1BEF-4A4A-6AF8491534E9}" dt="2023-06-07T01:04:23.719" v="172" actId="1076"/>
        <pc:sldMkLst>
          <pc:docMk/>
          <pc:sldMk cId="139691074" sldId="344"/>
        </pc:sldMkLst>
        <pc:spChg chg="mod">
          <ac:chgData name="ZULAIKHA BINTI JAMALLUDIN" userId="S::ikha@365.um.edu.my::ed3f8983-c1c9-40e9-8d84-10cf9a5dc616" providerId="AD" clId="Web-{6D859309-02ED-1BEF-4A4A-6AF8491534E9}" dt="2023-06-07T01:01:38.152" v="155" actId="20577"/>
          <ac:spMkLst>
            <pc:docMk/>
            <pc:sldMk cId="139691074" sldId="344"/>
            <ac:spMk id="2" creationId="{8D8E3CFE-13C6-5213-782D-5CFBD1F58C01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1:02:29.341" v="168" actId="1076"/>
          <ac:spMkLst>
            <pc:docMk/>
            <pc:sldMk cId="139691074" sldId="344"/>
            <ac:spMk id="4" creationId="{A7250DBA-870C-CE6B-70BF-AE17DE28EA48}"/>
          </ac:spMkLst>
        </pc:spChg>
        <pc:picChg chg="del">
          <ac:chgData name="ZULAIKHA BINTI JAMALLUDIN" userId="S::ikha@365.um.edu.my::ed3f8983-c1c9-40e9-8d84-10cf9a5dc616" providerId="AD" clId="Web-{6D859309-02ED-1BEF-4A4A-6AF8491534E9}" dt="2023-06-07T01:01:43.824" v="157"/>
          <ac:picMkLst>
            <pc:docMk/>
            <pc:sldMk cId="139691074" sldId="344"/>
            <ac:picMk id="3" creationId="{38DE68EF-1E9F-B014-9ADD-8072D8264EF5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01:55.684" v="161" actId="1076"/>
          <ac:picMkLst>
            <pc:docMk/>
            <pc:sldMk cId="139691074" sldId="344"/>
            <ac:picMk id="5" creationId="{5FDA3806-0EE8-5C89-7779-7C50C5177E5B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01:57.153" v="162"/>
          <ac:picMkLst>
            <pc:docMk/>
            <pc:sldMk cId="139691074" sldId="344"/>
            <ac:picMk id="6" creationId="{960D7DF6-1B8B-BB99-F65D-BCA749E89023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02:20.450" v="167" actId="1076"/>
          <ac:picMkLst>
            <pc:docMk/>
            <pc:sldMk cId="139691074" sldId="344"/>
            <ac:picMk id="7" creationId="{E7691440-E235-6F25-12AD-F58739435DAE}"/>
          </ac:picMkLst>
        </pc:picChg>
        <pc:picChg chg="del mod">
          <ac:chgData name="ZULAIKHA BINTI JAMALLUDIN" userId="S::ikha@365.um.edu.my::ed3f8983-c1c9-40e9-8d84-10cf9a5dc616" providerId="AD" clId="Web-{6D859309-02ED-1BEF-4A4A-6AF8491534E9}" dt="2023-06-07T01:02:12.028" v="165"/>
          <ac:picMkLst>
            <pc:docMk/>
            <pc:sldMk cId="139691074" sldId="344"/>
            <ac:picMk id="8" creationId="{EE9F9FEC-3B8F-AF12-E53C-B558005C5946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04:23.719" v="172" actId="1076"/>
          <ac:picMkLst>
            <pc:docMk/>
            <pc:sldMk cId="139691074" sldId="344"/>
            <ac:picMk id="9" creationId="{08D62AE9-3566-8A2C-2364-53C8F7B76FE4}"/>
          </ac:picMkLst>
        </pc:picChg>
      </pc:sldChg>
      <pc:sldChg chg="addSp delSp modSp add ord replId">
        <pc:chgData name="ZULAIKHA BINTI JAMALLUDIN" userId="S::ikha@365.um.edu.my::ed3f8983-c1c9-40e9-8d84-10cf9a5dc616" providerId="AD" clId="Web-{6D859309-02ED-1BEF-4A4A-6AF8491534E9}" dt="2023-06-07T02:01:54.559" v="318"/>
        <pc:sldMkLst>
          <pc:docMk/>
          <pc:sldMk cId="441138946" sldId="345"/>
        </pc:sldMkLst>
        <pc:spChg chg="add del">
          <ac:chgData name="ZULAIKHA BINTI JAMALLUDIN" userId="S::ikha@365.um.edu.my::ed3f8983-c1c9-40e9-8d84-10cf9a5dc616" providerId="AD" clId="Web-{6D859309-02ED-1BEF-4A4A-6AF8491534E9}" dt="2023-06-07T01:11:02.854" v="189"/>
          <ac:spMkLst>
            <pc:docMk/>
            <pc:sldMk cId="441138946" sldId="345"/>
            <ac:spMk id="8" creationId="{A4734CE2-19C3-C5A0-DD81-229E882357A0}"/>
          </ac:spMkLst>
        </pc:spChg>
        <pc:picChg chg="add del mod">
          <ac:chgData name="ZULAIKHA BINTI JAMALLUDIN" userId="S::ikha@365.um.edu.my::ed3f8983-c1c9-40e9-8d84-10cf9a5dc616" providerId="AD" clId="Web-{6D859309-02ED-1BEF-4A4A-6AF8491534E9}" dt="2023-06-07T01:08:22.756" v="179"/>
          <ac:picMkLst>
            <pc:docMk/>
            <pc:sldMk cId="441138946" sldId="345"/>
            <ac:picMk id="3" creationId="{F5A2CAE7-1B41-CC9E-17D3-9D1E4CD2D4D8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08:15.115" v="175"/>
          <ac:picMkLst>
            <pc:docMk/>
            <pc:sldMk cId="441138946" sldId="345"/>
            <ac:picMk id="4" creationId="{C671D765-15C5-DD7E-9028-F09E406F9E8B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08:16.397" v="176"/>
          <ac:picMkLst>
            <pc:docMk/>
            <pc:sldMk cId="441138946" sldId="345"/>
            <ac:picMk id="5" creationId="{634CB8C3-7738-7126-CC7F-61AB3455E4EF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09:02.742" v="184" actId="1076"/>
          <ac:picMkLst>
            <pc:docMk/>
            <pc:sldMk cId="441138946" sldId="345"/>
            <ac:picMk id="6" creationId="{A1410745-2783-DD52-EA91-DEC59747959A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10:46.010" v="187" actId="1076"/>
          <ac:picMkLst>
            <pc:docMk/>
            <pc:sldMk cId="441138946" sldId="345"/>
            <ac:picMk id="7" creationId="{DE54DAE6-12D9-98F6-2E53-4D6FFD543763}"/>
          </ac:picMkLst>
        </pc:picChg>
        <pc:cxnChg chg="add mod">
          <ac:chgData name="ZULAIKHA BINTI JAMALLUDIN" userId="S::ikha@365.um.edu.my::ed3f8983-c1c9-40e9-8d84-10cf9a5dc616" providerId="AD" clId="Web-{6D859309-02ED-1BEF-4A4A-6AF8491534E9}" dt="2023-06-07T01:11:42.902" v="198" actId="1076"/>
          <ac:cxnSpMkLst>
            <pc:docMk/>
            <pc:sldMk cId="441138946" sldId="345"/>
            <ac:cxnSpMk id="9" creationId="{57E2D91D-7CC6-C023-9E7E-0CB2E4092DE3}"/>
          </ac:cxnSpMkLst>
        </pc:cxnChg>
      </pc:sldChg>
      <pc:sldChg chg="addSp delSp modSp new addAnim">
        <pc:chgData name="ZULAIKHA BINTI JAMALLUDIN" userId="S::ikha@365.um.edu.my::ed3f8983-c1c9-40e9-8d84-10cf9a5dc616" providerId="AD" clId="Web-{6D859309-02ED-1BEF-4A4A-6AF8491534E9}" dt="2023-06-07T03:06:13.192" v="1044"/>
        <pc:sldMkLst>
          <pc:docMk/>
          <pc:sldMk cId="1867559775" sldId="346"/>
        </pc:sldMkLst>
        <pc:spChg chg="mod">
          <ac:chgData name="ZULAIKHA BINTI JAMALLUDIN" userId="S::ikha@365.um.edu.my::ed3f8983-c1c9-40e9-8d84-10cf9a5dc616" providerId="AD" clId="Web-{6D859309-02ED-1BEF-4A4A-6AF8491534E9}" dt="2023-06-07T01:29:46.571" v="236" actId="20577"/>
          <ac:spMkLst>
            <pc:docMk/>
            <pc:sldMk cId="1867559775" sldId="346"/>
            <ac:spMk id="2" creationId="{4B0C3845-4050-9BCC-426A-1C169190931A}"/>
          </ac:spMkLst>
        </pc:spChg>
        <pc:spChg chg="del">
          <ac:chgData name="ZULAIKHA BINTI JAMALLUDIN" userId="S::ikha@365.um.edu.my::ed3f8983-c1c9-40e9-8d84-10cf9a5dc616" providerId="AD" clId="Web-{6D859309-02ED-1BEF-4A4A-6AF8491534E9}" dt="2023-06-07T01:15:26.252" v="200"/>
          <ac:spMkLst>
            <pc:docMk/>
            <pc:sldMk cId="1867559775" sldId="346"/>
            <ac:spMk id="3" creationId="{78D62A28-6EED-379B-9566-B4F943F018A0}"/>
          </ac:spMkLst>
        </pc:spChg>
        <pc:picChg chg="add mod ord">
          <ac:chgData name="ZULAIKHA BINTI JAMALLUDIN" userId="S::ikha@365.um.edu.my::ed3f8983-c1c9-40e9-8d84-10cf9a5dc616" providerId="AD" clId="Web-{6D859309-02ED-1BEF-4A4A-6AF8491534E9}" dt="2023-06-07T01:15:46.783" v="206" actId="1076"/>
          <ac:picMkLst>
            <pc:docMk/>
            <pc:sldMk cId="1867559775" sldId="346"/>
            <ac:picMk id="4" creationId="{70CAD518-FA74-45CB-3269-4CD681AA3925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17:52.208" v="213" actId="1076"/>
          <ac:picMkLst>
            <pc:docMk/>
            <pc:sldMk cId="1867559775" sldId="346"/>
            <ac:picMk id="5" creationId="{3F59343B-E2F9-3086-169E-3C2A8B10BBFB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17:54.708" v="214" actId="1076"/>
          <ac:picMkLst>
            <pc:docMk/>
            <pc:sldMk cId="1867559775" sldId="346"/>
            <ac:picMk id="6" creationId="{C90A2485-9B1E-826A-B315-D7EF28BA3306}"/>
          </ac:picMkLst>
        </pc:picChg>
      </pc:sldChg>
      <pc:sldChg chg="addSp delSp modSp add replId">
        <pc:chgData name="ZULAIKHA BINTI JAMALLUDIN" userId="S::ikha@365.um.edu.my::ed3f8983-c1c9-40e9-8d84-10cf9a5dc616" providerId="AD" clId="Web-{6D859309-02ED-1BEF-4A4A-6AF8491534E9}" dt="2023-06-07T01:32:21.434" v="255" actId="1076"/>
        <pc:sldMkLst>
          <pc:docMk/>
          <pc:sldMk cId="1236291778" sldId="347"/>
        </pc:sldMkLst>
        <pc:spChg chg="add del mod">
          <ac:chgData name="ZULAIKHA BINTI JAMALLUDIN" userId="S::ikha@365.um.edu.my::ed3f8983-c1c9-40e9-8d84-10cf9a5dc616" providerId="AD" clId="Web-{6D859309-02ED-1BEF-4A4A-6AF8491534E9}" dt="2023-06-07T01:30:37.384" v="241"/>
          <ac:spMkLst>
            <pc:docMk/>
            <pc:sldMk cId="1236291778" sldId="347"/>
            <ac:spMk id="7" creationId="{BA1132BF-BC4F-C505-A624-E663BF1E25A8}"/>
          </ac:spMkLst>
        </pc:spChg>
        <pc:picChg chg="del">
          <ac:chgData name="ZULAIKHA BINTI JAMALLUDIN" userId="S::ikha@365.um.edu.my::ed3f8983-c1c9-40e9-8d84-10cf9a5dc616" providerId="AD" clId="Web-{6D859309-02ED-1BEF-4A4A-6AF8491534E9}" dt="2023-06-07T01:30:33.759" v="238"/>
          <ac:picMkLst>
            <pc:docMk/>
            <pc:sldMk cId="1236291778" sldId="347"/>
            <ac:picMk id="4" creationId="{70CAD518-FA74-45CB-3269-4CD681AA3925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30:35.666" v="239"/>
          <ac:picMkLst>
            <pc:docMk/>
            <pc:sldMk cId="1236291778" sldId="347"/>
            <ac:picMk id="5" creationId="{3F59343B-E2F9-3086-169E-3C2A8B10BBFB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30:36.291" v="240"/>
          <ac:picMkLst>
            <pc:docMk/>
            <pc:sldMk cId="1236291778" sldId="347"/>
            <ac:picMk id="6" creationId="{C90A2485-9B1E-826A-B315-D7EF28BA3306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32:21.434" v="255" actId="1076"/>
          <ac:picMkLst>
            <pc:docMk/>
            <pc:sldMk cId="1236291778" sldId="347"/>
            <ac:picMk id="8" creationId="{1EC24930-B808-89AA-FF22-A7AAC3682D0A}"/>
          </ac:picMkLst>
        </pc:picChg>
        <pc:picChg chg="add del mod">
          <ac:chgData name="ZULAIKHA BINTI JAMALLUDIN" userId="S::ikha@365.um.edu.my::ed3f8983-c1c9-40e9-8d84-10cf9a5dc616" providerId="AD" clId="Web-{6D859309-02ED-1BEF-4A4A-6AF8491534E9}" dt="2023-06-07T01:31:45.230" v="250"/>
          <ac:picMkLst>
            <pc:docMk/>
            <pc:sldMk cId="1236291778" sldId="347"/>
            <ac:picMk id="9" creationId="{29DCC081-8B38-2F1B-FB48-0D59890AD1EE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32:16.731" v="254" actId="1076"/>
          <ac:picMkLst>
            <pc:docMk/>
            <pc:sldMk cId="1236291778" sldId="347"/>
            <ac:picMk id="10" creationId="{B80E1D9C-ADF2-59A4-1917-50562BB59E7B}"/>
          </ac:picMkLst>
        </pc:picChg>
      </pc:sldChg>
      <pc:sldChg chg="addSp modSp add mod ord replId setBg">
        <pc:chgData name="ZULAIKHA BINTI JAMALLUDIN" userId="S::ikha@365.um.edu.my::ed3f8983-c1c9-40e9-8d84-10cf9a5dc616" providerId="AD" clId="Web-{6D859309-02ED-1BEF-4A4A-6AF8491534E9}" dt="2023-06-07T03:00:27.042" v="995"/>
        <pc:sldMkLst>
          <pc:docMk/>
          <pc:sldMk cId="1609371358" sldId="348"/>
        </pc:sldMkLst>
        <pc:spChg chg="mod">
          <ac:chgData name="ZULAIKHA BINTI JAMALLUDIN" userId="S::ikha@365.um.edu.my::ed3f8983-c1c9-40e9-8d84-10cf9a5dc616" providerId="AD" clId="Web-{6D859309-02ED-1BEF-4A4A-6AF8491534E9}" dt="2023-06-07T03:00:27.042" v="995"/>
          <ac:spMkLst>
            <pc:docMk/>
            <pc:sldMk cId="1609371358" sldId="348"/>
            <ac:spMk id="4" creationId="{00000000-0000-0000-0000-000000000000}"/>
          </ac:spMkLst>
        </pc:spChg>
        <pc:spChg chg="add">
          <ac:chgData name="ZULAIKHA BINTI JAMALLUDIN" userId="S::ikha@365.um.edu.my::ed3f8983-c1c9-40e9-8d84-10cf9a5dc616" providerId="AD" clId="Web-{6D859309-02ED-1BEF-4A4A-6AF8491534E9}" dt="2023-06-07T03:00:27.042" v="995"/>
          <ac:spMkLst>
            <pc:docMk/>
            <pc:sldMk cId="1609371358" sldId="348"/>
            <ac:spMk id="14" creationId="{B40FCD49-2060-48B9-8212-8A5F1DF4726F}"/>
          </ac:spMkLst>
        </pc:spChg>
        <pc:picChg chg="add">
          <ac:chgData name="ZULAIKHA BINTI JAMALLUDIN" userId="S::ikha@365.um.edu.my::ed3f8983-c1c9-40e9-8d84-10cf9a5dc616" providerId="AD" clId="Web-{6D859309-02ED-1BEF-4A4A-6AF8491534E9}" dt="2023-06-07T03:00:27.042" v="995"/>
          <ac:picMkLst>
            <pc:docMk/>
            <pc:sldMk cId="1609371358" sldId="348"/>
            <ac:picMk id="6" creationId="{97572918-8C03-545A-3C66-D2C98A34BB15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27.042" v="995"/>
          <ac:picMkLst>
            <pc:docMk/>
            <pc:sldMk cId="1609371358" sldId="348"/>
            <ac:picMk id="10" creationId="{22790EC5-ACA7-4536-8066-B60199F3C6DF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27.042" v="995"/>
          <ac:picMkLst>
            <pc:docMk/>
            <pc:sldMk cId="1609371358" sldId="348"/>
            <ac:picMk id="12" creationId="{CAD20AEA-7CAF-4A83-BE2E-EAF010B8B7FC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27.042" v="995"/>
          <ac:picMkLst>
            <pc:docMk/>
            <pc:sldMk cId="1609371358" sldId="348"/>
            <ac:picMk id="16" creationId="{DA70F40A-D18F-4F05-A106-6D2CB24DC79A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27.042" v="995"/>
          <ac:picMkLst>
            <pc:docMk/>
            <pc:sldMk cId="1609371358" sldId="348"/>
            <ac:picMk id="18" creationId="{83A45DCD-B5FB-4A86-88D2-91088C7FFC5F}"/>
          </ac:picMkLst>
        </pc:picChg>
      </pc:sldChg>
      <pc:sldChg chg="addSp delSp modSp add replId">
        <pc:chgData name="ZULAIKHA BINTI JAMALLUDIN" userId="S::ikha@365.um.edu.my::ed3f8983-c1c9-40e9-8d84-10cf9a5dc616" providerId="AD" clId="Web-{6D859309-02ED-1BEF-4A4A-6AF8491534E9}" dt="2023-06-07T02:50:51.871" v="799" actId="1076"/>
        <pc:sldMkLst>
          <pc:docMk/>
          <pc:sldMk cId="2554073109" sldId="349"/>
        </pc:sldMkLst>
        <pc:spChg chg="mod">
          <ac:chgData name="ZULAIKHA BINTI JAMALLUDIN" userId="S::ikha@365.um.edu.my::ed3f8983-c1c9-40e9-8d84-10cf9a5dc616" providerId="AD" clId="Web-{6D859309-02ED-1BEF-4A4A-6AF8491534E9}" dt="2023-06-07T01:46:16.972" v="292" actId="20577"/>
          <ac:spMkLst>
            <pc:docMk/>
            <pc:sldMk cId="2554073109" sldId="349"/>
            <ac:spMk id="2" creationId="{4B0C3845-4050-9BCC-426A-1C169190931A}"/>
          </ac:spMkLst>
        </pc:spChg>
        <pc:picChg chg="add mod">
          <ac:chgData name="ZULAIKHA BINTI JAMALLUDIN" userId="S::ikha@365.um.edu.my::ed3f8983-c1c9-40e9-8d84-10cf9a5dc616" providerId="AD" clId="Web-{6D859309-02ED-1BEF-4A4A-6AF8491534E9}" dt="2023-06-07T01:59:35.336" v="306" actId="1076"/>
          <ac:picMkLst>
            <pc:docMk/>
            <pc:sldMk cId="2554073109" sldId="349"/>
            <ac:picMk id="3" creationId="{F980BCC4-E7BA-DECE-49EA-8EBB77DD5C95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1:59:48.337" v="310" actId="1076"/>
          <ac:picMkLst>
            <pc:docMk/>
            <pc:sldMk cId="2554073109" sldId="349"/>
            <ac:picMk id="4" creationId="{EB296DFF-363B-1A88-26B6-AE0A80C50E97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2:50:51.871" v="799" actId="1076"/>
          <ac:picMkLst>
            <pc:docMk/>
            <pc:sldMk cId="2554073109" sldId="349"/>
            <ac:picMk id="5" creationId="{8F326DE8-7B91-64BA-2C76-AD530976E8C6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46:17.096" v="293"/>
          <ac:picMkLst>
            <pc:docMk/>
            <pc:sldMk cId="2554073109" sldId="349"/>
            <ac:picMk id="8" creationId="{1EC24930-B808-89AA-FF22-A7AAC3682D0A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1:46:18.237" v="294"/>
          <ac:picMkLst>
            <pc:docMk/>
            <pc:sldMk cId="2554073109" sldId="349"/>
            <ac:picMk id="10" creationId="{B80E1D9C-ADF2-59A4-1917-50562BB59E7B}"/>
          </ac:picMkLst>
        </pc:picChg>
      </pc:sldChg>
      <pc:sldChg chg="addSp delSp modSp new addAnim delAnim">
        <pc:chgData name="ZULAIKHA BINTI JAMALLUDIN" userId="S::ikha@365.um.edu.my::ed3f8983-c1c9-40e9-8d84-10cf9a5dc616" providerId="AD" clId="Web-{6D859309-02ED-1BEF-4A4A-6AF8491534E9}" dt="2023-06-07T02:42:26.357" v="739"/>
        <pc:sldMkLst>
          <pc:docMk/>
          <pc:sldMk cId="172011421" sldId="350"/>
        </pc:sldMkLst>
        <pc:spChg chg="mod">
          <ac:chgData name="ZULAIKHA BINTI JAMALLUDIN" userId="S::ikha@365.um.edu.my::ed3f8983-c1c9-40e9-8d84-10cf9a5dc616" providerId="AD" clId="Web-{6D859309-02ED-1BEF-4A4A-6AF8491534E9}" dt="2023-06-07T02:18:05.131" v="421" actId="20577"/>
          <ac:spMkLst>
            <pc:docMk/>
            <pc:sldMk cId="172011421" sldId="350"/>
            <ac:spMk id="2" creationId="{2422FFAA-78E1-1DC4-D143-B83BF7307719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14:13.375" v="386" actId="20577"/>
          <ac:spMkLst>
            <pc:docMk/>
            <pc:sldMk cId="172011421" sldId="350"/>
            <ac:spMk id="3" creationId="{67866363-8A7E-B800-C851-9D25866FDD4C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37:23.209" v="715" actId="20577"/>
          <ac:spMkLst>
            <pc:docMk/>
            <pc:sldMk cId="172011421" sldId="350"/>
            <ac:spMk id="4" creationId="{CA9A3743-9E65-6FBF-2544-1A398E0A885E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14:51.501" v="393" actId="20577"/>
          <ac:spMkLst>
            <pc:docMk/>
            <pc:sldMk cId="172011421" sldId="350"/>
            <ac:spMk id="5" creationId="{4FDB3A73-98EB-9EFA-6A5C-0DAB89F86C20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38:18.648" v="724" actId="14100"/>
          <ac:spMkLst>
            <pc:docMk/>
            <pc:sldMk cId="172011421" sldId="350"/>
            <ac:spMk id="6" creationId="{4CB61A69-B6B5-27DB-05A7-4582D9AC5B27}"/>
          </ac:spMkLst>
        </pc:spChg>
        <pc:spChg chg="add mod ord">
          <ac:chgData name="ZULAIKHA BINTI JAMALLUDIN" userId="S::ikha@365.um.edu.my::ed3f8983-c1c9-40e9-8d84-10cf9a5dc616" providerId="AD" clId="Web-{6D859309-02ED-1BEF-4A4A-6AF8491534E9}" dt="2023-06-07T02:15:27.080" v="395"/>
          <ac:spMkLst>
            <pc:docMk/>
            <pc:sldMk cId="172011421" sldId="350"/>
            <ac:spMk id="7" creationId="{7F222995-CD0D-2F2A-BDBF-5BFCB3CD310D}"/>
          </ac:spMkLst>
        </pc:spChg>
        <pc:spChg chg="add mod ord">
          <ac:chgData name="ZULAIKHA BINTI JAMALLUDIN" userId="S::ikha@365.um.edu.my::ed3f8983-c1c9-40e9-8d84-10cf9a5dc616" providerId="AD" clId="Web-{6D859309-02ED-1BEF-4A4A-6AF8491534E9}" dt="2023-06-07T02:15:17.064" v="394"/>
          <ac:spMkLst>
            <pc:docMk/>
            <pc:sldMk cId="172011421" sldId="350"/>
            <ac:spMk id="8" creationId="{C2CA282B-D17D-CC6B-2258-09141DBBE8C5}"/>
          </ac:spMkLst>
        </pc:spChg>
        <pc:spChg chg="add mod">
          <ac:chgData name="ZULAIKHA BINTI JAMALLUDIN" userId="S::ikha@365.um.edu.my::ed3f8983-c1c9-40e9-8d84-10cf9a5dc616" providerId="AD" clId="Web-{6D859309-02ED-1BEF-4A4A-6AF8491534E9}" dt="2023-06-07T02:17:55.725" v="419" actId="20577"/>
          <ac:spMkLst>
            <pc:docMk/>
            <pc:sldMk cId="172011421" sldId="350"/>
            <ac:spMk id="10" creationId="{983AFE97-99B4-3082-AF71-14B9AC41DA75}"/>
          </ac:spMkLst>
        </pc:spChg>
        <pc:spChg chg="add del">
          <ac:chgData name="ZULAIKHA BINTI JAMALLUDIN" userId="S::ikha@365.um.edu.my::ed3f8983-c1c9-40e9-8d84-10cf9a5dc616" providerId="AD" clId="Web-{6D859309-02ED-1BEF-4A4A-6AF8491534E9}" dt="2023-06-07T02:18:16.069" v="423"/>
          <ac:spMkLst>
            <pc:docMk/>
            <pc:sldMk cId="172011421" sldId="350"/>
            <ac:spMk id="11" creationId="{B5E36D59-F6AE-1732-4487-256DB7E39653}"/>
          </ac:spMkLst>
        </pc:spChg>
        <pc:spChg chg="add mod">
          <ac:chgData name="ZULAIKHA BINTI JAMALLUDIN" userId="S::ikha@365.um.edu.my::ed3f8983-c1c9-40e9-8d84-10cf9a5dc616" providerId="AD" clId="Web-{6D859309-02ED-1BEF-4A4A-6AF8491534E9}" dt="2023-06-07T02:18:48.773" v="435" actId="1076"/>
          <ac:spMkLst>
            <pc:docMk/>
            <pc:sldMk cId="172011421" sldId="350"/>
            <ac:spMk id="12" creationId="{1ADEACB4-AC39-BEF0-0D8B-38188F74B6FA}"/>
          </ac:spMkLst>
        </pc:spChg>
        <pc:spChg chg="add del mod">
          <ac:chgData name="ZULAIKHA BINTI JAMALLUDIN" userId="S::ikha@365.um.edu.my::ed3f8983-c1c9-40e9-8d84-10cf9a5dc616" providerId="AD" clId="Web-{6D859309-02ED-1BEF-4A4A-6AF8491534E9}" dt="2023-06-07T02:22:55.467" v="479"/>
          <ac:spMkLst>
            <pc:docMk/>
            <pc:sldMk cId="172011421" sldId="350"/>
            <ac:spMk id="13" creationId="{EEBBC0B6-2E2B-BA5D-1EF8-81388D9BC102}"/>
          </ac:spMkLst>
        </pc:spChg>
        <pc:spChg chg="add mod">
          <ac:chgData name="ZULAIKHA BINTI JAMALLUDIN" userId="S::ikha@365.um.edu.my::ed3f8983-c1c9-40e9-8d84-10cf9a5dc616" providerId="AD" clId="Web-{6D859309-02ED-1BEF-4A4A-6AF8491534E9}" dt="2023-06-07T02:37:25.678" v="716" actId="20577"/>
          <ac:spMkLst>
            <pc:docMk/>
            <pc:sldMk cId="172011421" sldId="350"/>
            <ac:spMk id="15" creationId="{E895793F-A37D-1504-DE89-2D024316AF17}"/>
          </ac:spMkLst>
        </pc:spChg>
        <pc:spChg chg="add mod">
          <ac:chgData name="ZULAIKHA BINTI JAMALLUDIN" userId="S::ikha@365.um.edu.my::ed3f8983-c1c9-40e9-8d84-10cf9a5dc616" providerId="AD" clId="Web-{6D859309-02ED-1BEF-4A4A-6AF8491534E9}" dt="2023-06-07T02:39:06.040" v="733" actId="20577"/>
          <ac:spMkLst>
            <pc:docMk/>
            <pc:sldMk cId="172011421" sldId="350"/>
            <ac:spMk id="17" creationId="{AB9FF488-50B8-ACF4-B5D1-69497082EE06}"/>
          </ac:spMkLst>
        </pc:spChg>
        <pc:cxnChg chg="add mod">
          <ac:chgData name="ZULAIKHA BINTI JAMALLUDIN" userId="S::ikha@365.um.edu.my::ed3f8983-c1c9-40e9-8d84-10cf9a5dc616" providerId="AD" clId="Web-{6D859309-02ED-1BEF-4A4A-6AF8491534E9}" dt="2023-06-07T02:16:31.879" v="402"/>
          <ac:cxnSpMkLst>
            <pc:docMk/>
            <pc:sldMk cId="172011421" sldId="350"/>
            <ac:cxnSpMk id="9" creationId="{4A7D441E-C68E-0AF7-FA95-558E2A605F3A}"/>
          </ac:cxnSpMkLst>
        </pc:cxnChg>
      </pc:sldChg>
      <pc:sldChg chg="addSp delSp modSp add replId delAnim">
        <pc:chgData name="ZULAIKHA BINTI JAMALLUDIN" userId="S::ikha@365.um.edu.my::ed3f8983-c1c9-40e9-8d84-10cf9a5dc616" providerId="AD" clId="Web-{6D859309-02ED-1BEF-4A4A-6AF8491534E9}" dt="2023-06-07T02:45:35.722" v="762" actId="14100"/>
        <pc:sldMkLst>
          <pc:docMk/>
          <pc:sldMk cId="1319848475" sldId="351"/>
        </pc:sldMkLst>
        <pc:spChg chg="del mod">
          <ac:chgData name="ZULAIKHA BINTI JAMALLUDIN" userId="S::ikha@365.um.edu.my::ed3f8983-c1c9-40e9-8d84-10cf9a5dc616" providerId="AD" clId="Web-{6D859309-02ED-1BEF-4A4A-6AF8491534E9}" dt="2023-06-07T02:43:01.858" v="744"/>
          <ac:spMkLst>
            <pc:docMk/>
            <pc:sldMk cId="1319848475" sldId="351"/>
            <ac:spMk id="4" creationId="{CA9A3743-9E65-6FBF-2544-1A398E0A885E}"/>
          </ac:spMkLst>
        </pc:spChg>
        <pc:spChg chg="del mod">
          <ac:chgData name="ZULAIKHA BINTI JAMALLUDIN" userId="S::ikha@365.um.edu.my::ed3f8983-c1c9-40e9-8d84-10cf9a5dc616" providerId="AD" clId="Web-{6D859309-02ED-1BEF-4A4A-6AF8491534E9}" dt="2023-06-07T02:43:08.030" v="746"/>
          <ac:spMkLst>
            <pc:docMk/>
            <pc:sldMk cId="1319848475" sldId="351"/>
            <ac:spMk id="6" creationId="{4CB61A69-B6B5-27DB-05A7-4582D9AC5B27}"/>
          </ac:spMkLst>
        </pc:spChg>
        <pc:spChg chg="add del mod">
          <ac:chgData name="ZULAIKHA BINTI JAMALLUDIN" userId="S::ikha@365.um.edu.my::ed3f8983-c1c9-40e9-8d84-10cf9a5dc616" providerId="AD" clId="Web-{6D859309-02ED-1BEF-4A4A-6AF8491534E9}" dt="2023-06-07T02:43:08.483" v="747"/>
          <ac:spMkLst>
            <pc:docMk/>
            <pc:sldMk cId="1319848475" sldId="351"/>
            <ac:spMk id="13" creationId="{04A4BCFB-9AFF-869F-9DE5-6A71D0C70948}"/>
          </ac:spMkLst>
        </pc:spChg>
        <pc:spChg chg="del mod">
          <ac:chgData name="ZULAIKHA BINTI JAMALLUDIN" userId="S::ikha@365.um.edu.my::ed3f8983-c1c9-40e9-8d84-10cf9a5dc616" providerId="AD" clId="Web-{6D859309-02ED-1BEF-4A4A-6AF8491534E9}" dt="2023-06-07T02:43:11.202" v="749"/>
          <ac:spMkLst>
            <pc:docMk/>
            <pc:sldMk cId="1319848475" sldId="351"/>
            <ac:spMk id="15" creationId="{E895793F-A37D-1504-DE89-2D024316AF17}"/>
          </ac:spMkLst>
        </pc:spChg>
        <pc:spChg chg="add del mod">
          <ac:chgData name="ZULAIKHA BINTI JAMALLUDIN" userId="S::ikha@365.um.edu.my::ed3f8983-c1c9-40e9-8d84-10cf9a5dc616" providerId="AD" clId="Web-{6D859309-02ED-1BEF-4A4A-6AF8491534E9}" dt="2023-06-07T02:43:12.749" v="750"/>
          <ac:spMkLst>
            <pc:docMk/>
            <pc:sldMk cId="1319848475" sldId="351"/>
            <ac:spMk id="16" creationId="{63FCA2A2-0A48-F352-9F75-8036CF97DB23}"/>
          </ac:spMkLst>
        </pc:spChg>
        <pc:spChg chg="del mod">
          <ac:chgData name="ZULAIKHA BINTI JAMALLUDIN" userId="S::ikha@365.um.edu.my::ed3f8983-c1c9-40e9-8d84-10cf9a5dc616" providerId="AD" clId="Web-{6D859309-02ED-1BEF-4A4A-6AF8491534E9}" dt="2023-06-07T02:43:16.390" v="753"/>
          <ac:spMkLst>
            <pc:docMk/>
            <pc:sldMk cId="1319848475" sldId="351"/>
            <ac:spMk id="17" creationId="{AB9FF488-50B8-ACF4-B5D1-69497082EE06}"/>
          </ac:spMkLst>
        </pc:spChg>
        <pc:picChg chg="add del mod">
          <ac:chgData name="ZULAIKHA BINTI JAMALLUDIN" userId="S::ikha@365.um.edu.my::ed3f8983-c1c9-40e9-8d84-10cf9a5dc616" providerId="AD" clId="Web-{6D859309-02ED-1BEF-4A4A-6AF8491534E9}" dt="2023-06-07T02:44:12.813" v="755"/>
          <ac:picMkLst>
            <pc:docMk/>
            <pc:sldMk cId="1319848475" sldId="351"/>
            <ac:picMk id="18" creationId="{DBB17271-FB4C-969F-B6BB-A3FDDDD66511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2:45:31.237" v="760" actId="1076"/>
          <ac:picMkLst>
            <pc:docMk/>
            <pc:sldMk cId="1319848475" sldId="351"/>
            <ac:picMk id="19" creationId="{BE130576-AD23-E472-E967-939ECD6FA8E0}"/>
          </ac:picMkLst>
        </pc:picChg>
        <pc:picChg chg="add mod">
          <ac:chgData name="ZULAIKHA BINTI JAMALLUDIN" userId="S::ikha@365.um.edu.my::ed3f8983-c1c9-40e9-8d84-10cf9a5dc616" providerId="AD" clId="Web-{6D859309-02ED-1BEF-4A4A-6AF8491534E9}" dt="2023-06-07T02:45:35.722" v="762" actId="14100"/>
          <ac:picMkLst>
            <pc:docMk/>
            <pc:sldMk cId="1319848475" sldId="351"/>
            <ac:picMk id="20" creationId="{927FE0B5-152A-383A-44C4-1F784BCE7D0B}"/>
          </ac:picMkLst>
        </pc:picChg>
      </pc:sldChg>
      <pc:sldChg chg="addSp modSp add mod ord replId setBg">
        <pc:chgData name="ZULAIKHA BINTI JAMALLUDIN" userId="S::ikha@365.um.edu.my::ed3f8983-c1c9-40e9-8d84-10cf9a5dc616" providerId="AD" clId="Web-{6D859309-02ED-1BEF-4A4A-6AF8491534E9}" dt="2023-06-07T03:00:14.854" v="994" actId="20577"/>
        <pc:sldMkLst>
          <pc:docMk/>
          <pc:sldMk cId="1753734989" sldId="352"/>
        </pc:sldMkLst>
        <pc:spChg chg="mod">
          <ac:chgData name="ZULAIKHA BINTI JAMALLUDIN" userId="S::ikha@365.um.edu.my::ed3f8983-c1c9-40e9-8d84-10cf9a5dc616" providerId="AD" clId="Web-{6D859309-02ED-1BEF-4A4A-6AF8491534E9}" dt="2023-06-07T03:00:14.854" v="994" actId="20577"/>
          <ac:spMkLst>
            <pc:docMk/>
            <pc:sldMk cId="1753734989" sldId="352"/>
            <ac:spMk id="4" creationId="{00000000-0000-0000-0000-000000000000}"/>
          </ac:spMkLst>
        </pc:spChg>
        <pc:spChg chg="add">
          <ac:chgData name="ZULAIKHA BINTI JAMALLUDIN" userId="S::ikha@365.um.edu.my::ed3f8983-c1c9-40e9-8d84-10cf9a5dc616" providerId="AD" clId="Web-{6D859309-02ED-1BEF-4A4A-6AF8491534E9}" dt="2023-06-07T03:00:08.104" v="992"/>
          <ac:spMkLst>
            <pc:docMk/>
            <pc:sldMk cId="1753734989" sldId="352"/>
            <ac:spMk id="14" creationId="{4A391C69-E52F-4DC0-B51A-0DABC5484014}"/>
          </ac:spMkLst>
        </pc:spChg>
        <pc:spChg chg="add">
          <ac:chgData name="ZULAIKHA BINTI JAMALLUDIN" userId="S::ikha@365.um.edu.my::ed3f8983-c1c9-40e9-8d84-10cf9a5dc616" providerId="AD" clId="Web-{6D859309-02ED-1BEF-4A4A-6AF8491534E9}" dt="2023-06-07T03:00:08.104" v="992"/>
          <ac:spMkLst>
            <pc:docMk/>
            <pc:sldMk cId="1753734989" sldId="352"/>
            <ac:spMk id="16" creationId="{048390FD-448E-4FF2-AEE8-C46960568E34}"/>
          </ac:spMkLst>
        </pc:spChg>
        <pc:picChg chg="add">
          <ac:chgData name="ZULAIKHA BINTI JAMALLUDIN" userId="S::ikha@365.um.edu.my::ed3f8983-c1c9-40e9-8d84-10cf9a5dc616" providerId="AD" clId="Web-{6D859309-02ED-1BEF-4A4A-6AF8491534E9}" dt="2023-06-07T03:00:08.104" v="992"/>
          <ac:picMkLst>
            <pc:docMk/>
            <pc:sldMk cId="1753734989" sldId="352"/>
            <ac:picMk id="6" creationId="{FE67730C-434D-F099-3B8F-978FBE026400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08.104" v="992"/>
          <ac:picMkLst>
            <pc:docMk/>
            <pc:sldMk cId="1753734989" sldId="352"/>
            <ac:picMk id="10" creationId="{22790EC5-ACA7-4536-8066-B60199F3C6DF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08.104" v="992"/>
          <ac:picMkLst>
            <pc:docMk/>
            <pc:sldMk cId="1753734989" sldId="352"/>
            <ac:picMk id="12" creationId="{CAD20AEA-7CAF-4A83-BE2E-EAF010B8B7FC}"/>
          </ac:picMkLst>
        </pc:picChg>
        <pc:picChg chg="add">
          <ac:chgData name="ZULAIKHA BINTI JAMALLUDIN" userId="S::ikha@365.um.edu.my::ed3f8983-c1c9-40e9-8d84-10cf9a5dc616" providerId="AD" clId="Web-{6D859309-02ED-1BEF-4A4A-6AF8491534E9}" dt="2023-06-07T03:00:08.104" v="992"/>
          <ac:picMkLst>
            <pc:docMk/>
            <pc:sldMk cId="1753734989" sldId="352"/>
            <ac:picMk id="18" creationId="{0BD259F2-A289-4420-B3EB-BBC6A904FC0B}"/>
          </ac:picMkLst>
        </pc:picChg>
      </pc:sldChg>
      <pc:sldChg chg="delSp modSp add replId">
        <pc:chgData name="ZULAIKHA BINTI JAMALLUDIN" userId="S::ikha@365.um.edu.my::ed3f8983-c1c9-40e9-8d84-10cf9a5dc616" providerId="AD" clId="Web-{6D859309-02ED-1BEF-4A4A-6AF8491534E9}" dt="2023-06-07T02:57:59.601" v="978"/>
        <pc:sldMkLst>
          <pc:docMk/>
          <pc:sldMk cId="2935001773" sldId="353"/>
        </pc:sldMkLst>
        <pc:spChg chg="mod">
          <ac:chgData name="ZULAIKHA BINTI JAMALLUDIN" userId="S::ikha@365.um.edu.my::ed3f8983-c1c9-40e9-8d84-10cf9a5dc616" providerId="AD" clId="Web-{6D859309-02ED-1BEF-4A4A-6AF8491534E9}" dt="2023-06-07T02:51:59.701" v="810" actId="20577"/>
          <ac:spMkLst>
            <pc:docMk/>
            <pc:sldMk cId="2935001773" sldId="353"/>
            <ac:spMk id="2" creationId="{94A44150-4FB7-1079-DC55-56C11A1D784F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7:56.101" v="977" actId="20577"/>
          <ac:spMkLst>
            <pc:docMk/>
            <pc:sldMk cId="2935001773" sldId="353"/>
            <ac:spMk id="3" creationId="{50CDFBAC-E0A5-F3A3-5771-4BCABFE026BF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7:33.194" v="969" actId="20577"/>
          <ac:spMkLst>
            <pc:docMk/>
            <pc:sldMk cId="2935001773" sldId="353"/>
            <ac:spMk id="4" creationId="{6D2528AA-D618-DCA4-43B5-10D9E0B59085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7:59.601" v="978"/>
          <ac:spMkLst>
            <pc:docMk/>
            <pc:sldMk cId="2935001773" sldId="353"/>
            <ac:spMk id="5" creationId="{B056E390-BF55-E373-3896-C1AA2F37AF79}"/>
          </ac:spMkLst>
        </pc:spChg>
        <pc:spChg chg="mod">
          <ac:chgData name="ZULAIKHA BINTI JAMALLUDIN" userId="S::ikha@365.um.edu.my::ed3f8983-c1c9-40e9-8d84-10cf9a5dc616" providerId="AD" clId="Web-{6D859309-02ED-1BEF-4A4A-6AF8491534E9}" dt="2023-06-07T02:57:40.913" v="976" actId="20577"/>
          <ac:spMkLst>
            <pc:docMk/>
            <pc:sldMk cId="2935001773" sldId="353"/>
            <ac:spMk id="6" creationId="{D5FA1C02-681B-086C-FDEE-3F83A38CA32B}"/>
          </ac:spMkLst>
        </pc:spChg>
        <pc:picChg chg="del">
          <ac:chgData name="ZULAIKHA BINTI JAMALLUDIN" userId="S::ikha@365.um.edu.my::ed3f8983-c1c9-40e9-8d84-10cf9a5dc616" providerId="AD" clId="Web-{6D859309-02ED-1BEF-4A4A-6AF8491534E9}" dt="2023-06-07T02:51:46.872" v="804"/>
          <ac:picMkLst>
            <pc:docMk/>
            <pc:sldMk cId="2935001773" sldId="353"/>
            <ac:picMk id="8" creationId="{9C2D03BA-2EF6-5F8B-7376-DDF2C8264AD5}"/>
          </ac:picMkLst>
        </pc:picChg>
        <pc:picChg chg="del">
          <ac:chgData name="ZULAIKHA BINTI JAMALLUDIN" userId="S::ikha@365.um.edu.my::ed3f8983-c1c9-40e9-8d84-10cf9a5dc616" providerId="AD" clId="Web-{6D859309-02ED-1BEF-4A4A-6AF8491534E9}" dt="2023-06-07T02:51:48.091" v="805"/>
          <ac:picMkLst>
            <pc:docMk/>
            <pc:sldMk cId="2935001773" sldId="353"/>
            <ac:picMk id="10" creationId="{1D5F7039-CAAC-C190-064B-64686961103A}"/>
          </ac:picMkLst>
        </pc:picChg>
      </pc:sldChg>
      <pc:sldChg chg="modSp add ord replId">
        <pc:chgData name="ZULAIKHA BINTI JAMALLUDIN" userId="S::ikha@365.um.edu.my::ed3f8983-c1c9-40e9-8d84-10cf9a5dc616" providerId="AD" clId="Web-{6D859309-02ED-1BEF-4A4A-6AF8491534E9}" dt="2023-06-07T02:59:53.760" v="990" actId="20577"/>
        <pc:sldMkLst>
          <pc:docMk/>
          <pc:sldMk cId="3712501100" sldId="354"/>
        </pc:sldMkLst>
        <pc:spChg chg="mod">
          <ac:chgData name="ZULAIKHA BINTI JAMALLUDIN" userId="S::ikha@365.um.edu.my::ed3f8983-c1c9-40e9-8d84-10cf9a5dc616" providerId="AD" clId="Web-{6D859309-02ED-1BEF-4A4A-6AF8491534E9}" dt="2023-06-07T02:59:53.760" v="990" actId="20577"/>
          <ac:spMkLst>
            <pc:docMk/>
            <pc:sldMk cId="3712501100" sldId="354"/>
            <ac:spMk id="4" creationId="{00000000-0000-0000-0000-000000000000}"/>
          </ac:spMkLst>
        </pc:spChg>
      </pc:sldChg>
      <pc:sldChg chg="add">
        <pc:chgData name="ZULAIKHA BINTI JAMALLUDIN" userId="S::ikha@365.um.edu.my::ed3f8983-c1c9-40e9-8d84-10cf9a5dc616" providerId="AD" clId="Web-{6D859309-02ED-1BEF-4A4A-6AF8491534E9}" dt="2023-06-07T03:03:00.296" v="996"/>
        <pc:sldMkLst>
          <pc:docMk/>
          <pc:sldMk cId="2750081401" sldId="355"/>
        </pc:sldMkLst>
      </pc:sldChg>
      <pc:sldChg chg="add">
        <pc:chgData name="ZULAIKHA BINTI JAMALLUDIN" userId="S::ikha@365.um.edu.my::ed3f8983-c1c9-40e9-8d84-10cf9a5dc616" providerId="AD" clId="Web-{6D859309-02ED-1BEF-4A4A-6AF8491534E9}" dt="2023-06-07T03:03:00.702" v="997"/>
        <pc:sldMkLst>
          <pc:docMk/>
          <pc:sldMk cId="3109997482" sldId="356"/>
        </pc:sldMkLst>
      </pc:sldChg>
    </pc:docChg>
  </pc:docChgLst>
  <pc:docChgLst>
    <pc:chgData name="ZULAIKHA BINTI JAMALLUDIN" userId="ed3f8983-c1c9-40e9-8d84-10cf9a5dc616" providerId="ADAL" clId="{A50B73B4-3FBA-8E4F-B2E7-644DE1EC36BD}"/>
    <pc:docChg chg="undo custSel delSld modSld sldOrd">
      <pc:chgData name="ZULAIKHA BINTI JAMALLUDIN" userId="ed3f8983-c1c9-40e9-8d84-10cf9a5dc616" providerId="ADAL" clId="{A50B73B4-3FBA-8E4F-B2E7-644DE1EC36BD}" dt="2023-05-28T08:53:35.404" v="362" actId="1076"/>
      <pc:docMkLst>
        <pc:docMk/>
      </pc:docMkLst>
      <pc:sldChg chg="modSp">
        <pc:chgData name="ZULAIKHA BINTI JAMALLUDIN" userId="ed3f8983-c1c9-40e9-8d84-10cf9a5dc616" providerId="ADAL" clId="{A50B73B4-3FBA-8E4F-B2E7-644DE1EC36BD}" dt="2023-05-28T08:44:57.793" v="92" actId="20577"/>
        <pc:sldMkLst>
          <pc:docMk/>
          <pc:sldMk cId="392120752" sldId="256"/>
        </pc:sldMkLst>
        <pc:spChg chg="mod">
          <ac:chgData name="ZULAIKHA BINTI JAMALLUDIN" userId="ed3f8983-c1c9-40e9-8d84-10cf9a5dc616" providerId="ADAL" clId="{A50B73B4-3FBA-8E4F-B2E7-644DE1EC36BD}" dt="2023-05-28T08:44:33.276" v="68" actId="20577"/>
          <ac:spMkLst>
            <pc:docMk/>
            <pc:sldMk cId="392120752" sldId="256"/>
            <ac:spMk id="2" creationId="{00000000-0000-0000-0000-000000000000}"/>
          </ac:spMkLst>
        </pc:spChg>
        <pc:spChg chg="mod">
          <ac:chgData name="ZULAIKHA BINTI JAMALLUDIN" userId="ed3f8983-c1c9-40e9-8d84-10cf9a5dc616" providerId="ADAL" clId="{A50B73B4-3FBA-8E4F-B2E7-644DE1EC36BD}" dt="2023-05-28T08:44:57.793" v="92" actId="20577"/>
          <ac:spMkLst>
            <pc:docMk/>
            <pc:sldMk cId="392120752" sldId="256"/>
            <ac:spMk id="3" creationId="{00000000-0000-0000-0000-000000000000}"/>
          </ac:spMkLst>
        </pc:spChg>
      </pc:sldChg>
      <pc:sldChg chg="modSp">
        <pc:chgData name="ZULAIKHA BINTI JAMALLUDIN" userId="ed3f8983-c1c9-40e9-8d84-10cf9a5dc616" providerId="ADAL" clId="{A50B73B4-3FBA-8E4F-B2E7-644DE1EC36BD}" dt="2023-05-28T08:49:36.364" v="345" actId="207"/>
        <pc:sldMkLst>
          <pc:docMk/>
          <pc:sldMk cId="3784511627" sldId="257"/>
        </pc:sldMkLst>
        <pc:spChg chg="mod">
          <ac:chgData name="ZULAIKHA BINTI JAMALLUDIN" userId="ed3f8983-c1c9-40e9-8d84-10cf9a5dc616" providerId="ADAL" clId="{A50B73B4-3FBA-8E4F-B2E7-644DE1EC36BD}" dt="2023-05-28T08:49:36.364" v="345" actId="207"/>
          <ac:spMkLst>
            <pc:docMk/>
            <pc:sldMk cId="3784511627" sldId="257"/>
            <ac:spMk id="3" creationId="{00000000-0000-0000-0000-000000000000}"/>
          </ac:spMkLst>
        </pc:spChg>
      </pc:sldChg>
      <pc:sldChg chg="modSp del">
        <pc:chgData name="ZULAIKHA BINTI JAMALLUDIN" userId="ed3f8983-c1c9-40e9-8d84-10cf9a5dc616" providerId="ADAL" clId="{A50B73B4-3FBA-8E4F-B2E7-644DE1EC36BD}" dt="2023-05-28T08:50:25.312" v="348" actId="2696"/>
        <pc:sldMkLst>
          <pc:docMk/>
          <pc:sldMk cId="3236547384" sldId="260"/>
        </pc:sldMkLst>
        <pc:spChg chg="mod">
          <ac:chgData name="ZULAIKHA BINTI JAMALLUDIN" userId="ed3f8983-c1c9-40e9-8d84-10cf9a5dc616" providerId="ADAL" clId="{A50B73B4-3FBA-8E4F-B2E7-644DE1EC36BD}" dt="2023-05-28T08:50:18.623" v="347" actId="20577"/>
          <ac:spMkLst>
            <pc:docMk/>
            <pc:sldMk cId="3236547384" sldId="260"/>
            <ac:spMk id="4" creationId="{00000000-0000-0000-0000-000000000000}"/>
          </ac:spMkLst>
        </pc:spChg>
      </pc:sldChg>
      <pc:sldChg chg="del">
        <pc:chgData name="ZULAIKHA BINTI JAMALLUDIN" userId="ed3f8983-c1c9-40e9-8d84-10cf9a5dc616" providerId="ADAL" clId="{A50B73B4-3FBA-8E4F-B2E7-644DE1EC36BD}" dt="2023-05-28T08:50:29.850" v="350" actId="2696"/>
        <pc:sldMkLst>
          <pc:docMk/>
          <pc:sldMk cId="3862033947" sldId="264"/>
        </pc:sldMkLst>
      </pc:sldChg>
      <pc:sldChg chg="del">
        <pc:chgData name="ZULAIKHA BINTI JAMALLUDIN" userId="ed3f8983-c1c9-40e9-8d84-10cf9a5dc616" providerId="ADAL" clId="{A50B73B4-3FBA-8E4F-B2E7-644DE1EC36BD}" dt="2023-05-28T08:50:34.226" v="353" actId="2696"/>
        <pc:sldMkLst>
          <pc:docMk/>
          <pc:sldMk cId="3546258260" sldId="265"/>
        </pc:sldMkLst>
      </pc:sldChg>
      <pc:sldChg chg="del">
        <pc:chgData name="ZULAIKHA BINTI JAMALLUDIN" userId="ed3f8983-c1c9-40e9-8d84-10cf9a5dc616" providerId="ADAL" clId="{A50B73B4-3FBA-8E4F-B2E7-644DE1EC36BD}" dt="2023-05-28T08:50:28.252" v="349" actId="2696"/>
        <pc:sldMkLst>
          <pc:docMk/>
          <pc:sldMk cId="2929347552" sldId="269"/>
        </pc:sldMkLst>
      </pc:sldChg>
      <pc:sldChg chg="del">
        <pc:chgData name="ZULAIKHA BINTI JAMALLUDIN" userId="ed3f8983-c1c9-40e9-8d84-10cf9a5dc616" providerId="ADAL" clId="{A50B73B4-3FBA-8E4F-B2E7-644DE1EC36BD}" dt="2023-05-28T08:50:32.843" v="352" actId="2696"/>
        <pc:sldMkLst>
          <pc:docMk/>
          <pc:sldMk cId="3140629197" sldId="270"/>
        </pc:sldMkLst>
      </pc:sldChg>
      <pc:sldChg chg="del">
        <pc:chgData name="ZULAIKHA BINTI JAMALLUDIN" userId="ed3f8983-c1c9-40e9-8d84-10cf9a5dc616" providerId="ADAL" clId="{A50B73B4-3FBA-8E4F-B2E7-644DE1EC36BD}" dt="2023-05-28T08:50:37.792" v="355" actId="2696"/>
        <pc:sldMkLst>
          <pc:docMk/>
          <pc:sldMk cId="3282532500" sldId="271"/>
        </pc:sldMkLst>
      </pc:sldChg>
      <pc:sldChg chg="del">
        <pc:chgData name="ZULAIKHA BINTI JAMALLUDIN" userId="ed3f8983-c1c9-40e9-8d84-10cf9a5dc616" providerId="ADAL" clId="{A50B73B4-3FBA-8E4F-B2E7-644DE1EC36BD}" dt="2023-05-28T08:50:35.669" v="354" actId="2696"/>
        <pc:sldMkLst>
          <pc:docMk/>
          <pc:sldMk cId="255318257" sldId="272"/>
        </pc:sldMkLst>
      </pc:sldChg>
      <pc:sldChg chg="del">
        <pc:chgData name="ZULAIKHA BINTI JAMALLUDIN" userId="ed3f8983-c1c9-40e9-8d84-10cf9a5dc616" providerId="ADAL" clId="{A50B73B4-3FBA-8E4F-B2E7-644DE1EC36BD}" dt="2023-05-28T08:51:29.899" v="359" actId="2696"/>
        <pc:sldMkLst>
          <pc:docMk/>
          <pc:sldMk cId="3719388212" sldId="283"/>
        </pc:sldMkLst>
      </pc:sldChg>
      <pc:sldChg chg="del">
        <pc:chgData name="ZULAIKHA BINTI JAMALLUDIN" userId="ed3f8983-c1c9-40e9-8d84-10cf9a5dc616" providerId="ADAL" clId="{A50B73B4-3FBA-8E4F-B2E7-644DE1EC36BD}" dt="2023-05-28T08:50:31.392" v="351" actId="2696"/>
        <pc:sldMkLst>
          <pc:docMk/>
          <pc:sldMk cId="2263165585" sldId="291"/>
        </pc:sldMkLst>
      </pc:sldChg>
      <pc:sldChg chg="del">
        <pc:chgData name="ZULAIKHA BINTI JAMALLUDIN" userId="ed3f8983-c1c9-40e9-8d84-10cf9a5dc616" providerId="ADAL" clId="{A50B73B4-3FBA-8E4F-B2E7-644DE1EC36BD}" dt="2023-05-28T08:50:39.399" v="356" actId="2696"/>
        <pc:sldMkLst>
          <pc:docMk/>
          <pc:sldMk cId="2512297218" sldId="302"/>
        </pc:sldMkLst>
      </pc:sldChg>
      <pc:sldChg chg="ord">
        <pc:chgData name="ZULAIKHA BINTI JAMALLUDIN" userId="ed3f8983-c1c9-40e9-8d84-10cf9a5dc616" providerId="ADAL" clId="{A50B73B4-3FBA-8E4F-B2E7-644DE1EC36BD}" dt="2023-05-28T08:51:20.720" v="358" actId="1076"/>
        <pc:sldMkLst>
          <pc:docMk/>
          <pc:sldMk cId="797431103" sldId="303"/>
        </pc:sldMkLst>
      </pc:sldChg>
      <pc:sldChg chg="ord">
        <pc:chgData name="ZULAIKHA BINTI JAMALLUDIN" userId="ed3f8983-c1c9-40e9-8d84-10cf9a5dc616" providerId="ADAL" clId="{A50B73B4-3FBA-8E4F-B2E7-644DE1EC36BD}" dt="2023-05-28T08:52:36.827" v="360" actId="1076"/>
        <pc:sldMkLst>
          <pc:docMk/>
          <pc:sldMk cId="707292760" sldId="305"/>
        </pc:sldMkLst>
      </pc:sldChg>
      <pc:sldChg chg="ord">
        <pc:chgData name="ZULAIKHA BINTI JAMALLUDIN" userId="ed3f8983-c1c9-40e9-8d84-10cf9a5dc616" providerId="ADAL" clId="{A50B73B4-3FBA-8E4F-B2E7-644DE1EC36BD}" dt="2023-05-28T08:53:25.691" v="361" actId="1076"/>
        <pc:sldMkLst>
          <pc:docMk/>
          <pc:sldMk cId="346081446" sldId="307"/>
        </pc:sldMkLst>
      </pc:sldChg>
      <pc:sldChg chg="ord">
        <pc:chgData name="ZULAIKHA BINTI JAMALLUDIN" userId="ed3f8983-c1c9-40e9-8d84-10cf9a5dc616" providerId="ADAL" clId="{A50B73B4-3FBA-8E4F-B2E7-644DE1EC36BD}" dt="2023-05-28T08:53:35.404" v="362" actId="1076"/>
        <pc:sldMkLst>
          <pc:docMk/>
          <pc:sldMk cId="4225448589" sldId="308"/>
        </pc:sldMkLst>
      </pc:sldChg>
      <pc:sldChg chg="del">
        <pc:chgData name="ZULAIKHA BINTI JAMALLUDIN" userId="ed3f8983-c1c9-40e9-8d84-10cf9a5dc616" providerId="ADAL" clId="{A50B73B4-3FBA-8E4F-B2E7-644DE1EC36BD}" dt="2023-05-28T08:50:41.596" v="357" actId="2696"/>
        <pc:sldMkLst>
          <pc:docMk/>
          <pc:sldMk cId="2003860220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FCFC5-1288-4C68-A3F9-3F935F0E0B3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EBEDC-3959-4C18-BF48-948DD35CDD60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C</a:t>
          </a:r>
        </a:p>
      </dgm:t>
    </dgm:pt>
    <dgm:pt modelId="{7CA430BD-AEA0-4D8E-933F-210EA12B441E}" type="parTrans" cxnId="{15327762-7571-402B-A2A8-55A991FE9B96}">
      <dgm:prSet/>
      <dgm:spPr/>
      <dgm:t>
        <a:bodyPr/>
        <a:lstStyle/>
        <a:p>
          <a:endParaRPr lang="en-US"/>
        </a:p>
      </dgm:t>
    </dgm:pt>
    <dgm:pt modelId="{47C95959-055A-4314-8ECB-FD873850F8C0}" type="sibTrans" cxnId="{15327762-7571-402B-A2A8-55A991FE9B96}">
      <dgm:prSet/>
      <dgm:spPr/>
      <dgm:t>
        <a:bodyPr/>
        <a:lstStyle/>
        <a:p>
          <a:endParaRPr lang="en-US"/>
        </a:p>
      </dgm:t>
    </dgm:pt>
    <dgm:pt modelId="{8518405E-277E-47DA-8848-E869CECA269F}">
      <dgm:prSet phldrT="[Text]" custT="1"/>
      <dgm:spPr/>
      <dgm:t>
        <a:bodyPr/>
        <a:lstStyle/>
        <a:p>
          <a:r>
            <a:rPr lang="en-US" sz="1400" b="1" dirty="0"/>
            <a:t>Contours:</a:t>
          </a:r>
        </a:p>
      </dgm:t>
    </dgm:pt>
    <dgm:pt modelId="{140395BC-0F38-4A95-8171-B373F168CFDE}" type="parTrans" cxnId="{646C60B6-18FD-4454-97AA-E414F69DB716}">
      <dgm:prSet/>
      <dgm:spPr/>
      <dgm:t>
        <a:bodyPr/>
        <a:lstStyle/>
        <a:p>
          <a:endParaRPr lang="en-US"/>
        </a:p>
      </dgm:t>
    </dgm:pt>
    <dgm:pt modelId="{364CEF0E-9075-49B0-9840-B2C92C824945}" type="sibTrans" cxnId="{646C60B6-18FD-4454-97AA-E414F69DB716}">
      <dgm:prSet/>
      <dgm:spPr/>
      <dgm:t>
        <a:bodyPr/>
        <a:lstStyle/>
        <a:p>
          <a:endParaRPr lang="en-US"/>
        </a:p>
      </dgm:t>
    </dgm:pt>
    <dgm:pt modelId="{19327B06-CBA8-4D59-915C-36A081423785}">
      <dgm:prSet phldrT="[Text]" custT="1"/>
      <dgm:spPr/>
      <dgm:t>
        <a:bodyPr/>
        <a:lstStyle/>
        <a:p>
          <a:r>
            <a:rPr lang="en-US" sz="1400" dirty="0"/>
            <a:t>Review target volumes and OARS</a:t>
          </a:r>
        </a:p>
      </dgm:t>
    </dgm:pt>
    <dgm:pt modelId="{6F276085-26AC-45C2-9CF5-18FDCB3959BA}" type="parTrans" cxnId="{E8CE047E-C838-4A06-AF7C-E0A1B1DA0EA5}">
      <dgm:prSet/>
      <dgm:spPr/>
      <dgm:t>
        <a:bodyPr/>
        <a:lstStyle/>
        <a:p>
          <a:endParaRPr lang="en-US"/>
        </a:p>
      </dgm:t>
    </dgm:pt>
    <dgm:pt modelId="{092AB136-18F3-483E-B0EC-6C4362AF6B73}" type="sibTrans" cxnId="{E8CE047E-C838-4A06-AF7C-E0A1B1DA0EA5}">
      <dgm:prSet/>
      <dgm:spPr/>
      <dgm:t>
        <a:bodyPr/>
        <a:lstStyle/>
        <a:p>
          <a:endParaRPr lang="en-US"/>
        </a:p>
      </dgm:t>
    </dgm:pt>
    <dgm:pt modelId="{1AA10096-F401-4ACB-A073-2978DF42499F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B</a:t>
          </a:r>
        </a:p>
      </dgm:t>
    </dgm:pt>
    <dgm:pt modelId="{D924B272-2585-4162-9069-10FAE6495853}" type="parTrans" cxnId="{6C9D46FE-3ED3-4705-907C-D89106C8A6CD}">
      <dgm:prSet/>
      <dgm:spPr/>
      <dgm:t>
        <a:bodyPr/>
        <a:lstStyle/>
        <a:p>
          <a:endParaRPr lang="en-US"/>
        </a:p>
      </dgm:t>
    </dgm:pt>
    <dgm:pt modelId="{CD452EEE-1074-4F9C-87BD-0F7383A0CF66}" type="sibTrans" cxnId="{6C9D46FE-3ED3-4705-907C-D89106C8A6CD}">
      <dgm:prSet/>
      <dgm:spPr/>
      <dgm:t>
        <a:bodyPr/>
        <a:lstStyle/>
        <a:p>
          <a:endParaRPr lang="en-US"/>
        </a:p>
      </dgm:t>
    </dgm:pt>
    <dgm:pt modelId="{56D63A1B-BF1A-4B10-A43C-675932F363CE}">
      <dgm:prSet phldrT="[Text]" custT="1"/>
      <dgm:spPr/>
      <dgm:t>
        <a:bodyPr/>
        <a:lstStyle/>
        <a:p>
          <a:r>
            <a:rPr lang="en-US" sz="1400" b="1" dirty="0"/>
            <a:t>Beam Arrangements/Fields</a:t>
          </a:r>
          <a:r>
            <a:rPr lang="en-US" sz="1400" dirty="0"/>
            <a:t>:</a:t>
          </a:r>
        </a:p>
      </dgm:t>
    </dgm:pt>
    <dgm:pt modelId="{57B4ACA8-C7A6-4B16-93C8-CD8175521206}" type="parTrans" cxnId="{1565A318-D2A5-4BB0-8160-09121D859AC2}">
      <dgm:prSet/>
      <dgm:spPr/>
      <dgm:t>
        <a:bodyPr/>
        <a:lstStyle/>
        <a:p>
          <a:endParaRPr lang="en-US"/>
        </a:p>
      </dgm:t>
    </dgm:pt>
    <dgm:pt modelId="{568BE67D-1BA1-45F8-ABF2-095C3369D4CE}" type="sibTrans" cxnId="{1565A318-D2A5-4BB0-8160-09121D859AC2}">
      <dgm:prSet/>
      <dgm:spPr/>
      <dgm:t>
        <a:bodyPr/>
        <a:lstStyle/>
        <a:p>
          <a:endParaRPr lang="en-US"/>
        </a:p>
      </dgm:t>
    </dgm:pt>
    <dgm:pt modelId="{E04099BE-3D9A-4145-A06F-69E89027C50D}">
      <dgm:prSet phldrT="[Text]" custT="1"/>
      <dgm:spPr/>
      <dgm:t>
        <a:bodyPr/>
        <a:lstStyle/>
        <a:p>
          <a:r>
            <a:rPr lang="en-US" sz="1400" dirty="0"/>
            <a:t>Appropriate and reasonable</a:t>
          </a:r>
        </a:p>
      </dgm:t>
    </dgm:pt>
    <dgm:pt modelId="{3E7C1BD5-0FE6-4F72-AFDD-F7A09AD9B318}" type="parTrans" cxnId="{4A5BB531-75C7-4E53-AF5D-FEC203287A6E}">
      <dgm:prSet/>
      <dgm:spPr/>
      <dgm:t>
        <a:bodyPr/>
        <a:lstStyle/>
        <a:p>
          <a:endParaRPr lang="en-US"/>
        </a:p>
      </dgm:t>
    </dgm:pt>
    <dgm:pt modelId="{DDAC164F-D3A3-4211-BB37-BDB16959C1F0}" type="sibTrans" cxnId="{4A5BB531-75C7-4E53-AF5D-FEC203287A6E}">
      <dgm:prSet/>
      <dgm:spPr/>
      <dgm:t>
        <a:bodyPr/>
        <a:lstStyle/>
        <a:p>
          <a:endParaRPr lang="en-US"/>
        </a:p>
      </dgm:t>
    </dgm:pt>
    <dgm:pt modelId="{730E92AC-6FF2-47C1-AD2B-2BC414350C6D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C</a:t>
          </a:r>
        </a:p>
      </dgm:t>
    </dgm:pt>
    <dgm:pt modelId="{9A37B678-3830-413A-B0E2-5B15A634C59D}" type="parTrans" cxnId="{38A8DBD0-D472-4957-89D6-B3F16B8109F1}">
      <dgm:prSet/>
      <dgm:spPr/>
      <dgm:t>
        <a:bodyPr/>
        <a:lstStyle/>
        <a:p>
          <a:endParaRPr lang="en-US"/>
        </a:p>
      </dgm:t>
    </dgm:pt>
    <dgm:pt modelId="{CA2D1B41-207D-4348-B798-F870863C8F4F}" type="sibTrans" cxnId="{38A8DBD0-D472-4957-89D6-B3F16B8109F1}">
      <dgm:prSet/>
      <dgm:spPr/>
      <dgm:t>
        <a:bodyPr/>
        <a:lstStyle/>
        <a:p>
          <a:endParaRPr lang="en-US"/>
        </a:p>
      </dgm:t>
    </dgm:pt>
    <dgm:pt modelId="{902C6D1B-3A39-49EC-A82E-EAD1C8521DC9}">
      <dgm:prSet phldrT="[Text]" custT="1"/>
      <dgm:spPr/>
      <dgm:t>
        <a:bodyPr/>
        <a:lstStyle/>
        <a:p>
          <a:r>
            <a:rPr lang="en-US" sz="1400" b="1" dirty="0"/>
            <a:t>Coverage:</a:t>
          </a:r>
        </a:p>
      </dgm:t>
    </dgm:pt>
    <dgm:pt modelId="{F2CF4932-F9C1-417D-8422-AC415EB6281B}" type="parTrans" cxnId="{F5F7937E-0010-491B-B0FD-283F72588896}">
      <dgm:prSet/>
      <dgm:spPr/>
      <dgm:t>
        <a:bodyPr/>
        <a:lstStyle/>
        <a:p>
          <a:endParaRPr lang="en-US"/>
        </a:p>
      </dgm:t>
    </dgm:pt>
    <dgm:pt modelId="{2A2080FC-8CE7-4CEB-8CC7-1EF61E376995}" type="sibTrans" cxnId="{F5F7937E-0010-491B-B0FD-283F72588896}">
      <dgm:prSet/>
      <dgm:spPr/>
      <dgm:t>
        <a:bodyPr/>
        <a:lstStyle/>
        <a:p>
          <a:endParaRPr lang="en-US"/>
        </a:p>
      </dgm:t>
    </dgm:pt>
    <dgm:pt modelId="{E6E1F6EF-3B8F-4C44-8EA2-C11256CF264B}">
      <dgm:prSet phldrT="[Text]" custT="1"/>
      <dgm:spPr/>
      <dgm:t>
        <a:bodyPr/>
        <a:lstStyle/>
        <a:p>
          <a:r>
            <a:rPr lang="en-US" sz="1400" dirty="0"/>
            <a:t>Evaluate on graphic plan and DVH</a:t>
          </a:r>
        </a:p>
      </dgm:t>
    </dgm:pt>
    <dgm:pt modelId="{60FE6CF4-5BCB-4BC5-8E77-719048A1A55F}" type="parTrans" cxnId="{23820F75-33D2-482D-8B9D-3E0A12B1EF28}">
      <dgm:prSet/>
      <dgm:spPr/>
      <dgm:t>
        <a:bodyPr/>
        <a:lstStyle/>
        <a:p>
          <a:endParaRPr lang="en-US"/>
        </a:p>
      </dgm:t>
    </dgm:pt>
    <dgm:pt modelId="{976B4351-D7CA-4312-99A3-16123483841F}" type="sibTrans" cxnId="{23820F75-33D2-482D-8B9D-3E0A12B1EF28}">
      <dgm:prSet/>
      <dgm:spPr/>
      <dgm:t>
        <a:bodyPr/>
        <a:lstStyle/>
        <a:p>
          <a:endParaRPr lang="en-US"/>
        </a:p>
      </dgm:t>
    </dgm:pt>
    <dgm:pt modelId="{6C098A10-41D7-4A89-8552-94A1EB384F11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H</a:t>
          </a:r>
        </a:p>
      </dgm:t>
    </dgm:pt>
    <dgm:pt modelId="{6E5B2D1C-D603-40C7-BE7D-61CEBB8CE235}" type="parTrans" cxnId="{FF1860F7-99A9-424D-9DC5-EDB4C3C05428}">
      <dgm:prSet/>
      <dgm:spPr/>
      <dgm:t>
        <a:bodyPr/>
        <a:lstStyle/>
        <a:p>
          <a:endParaRPr lang="en-US"/>
        </a:p>
      </dgm:t>
    </dgm:pt>
    <dgm:pt modelId="{78C6B3C3-56BD-492F-9B52-3EBB756DF61B}" type="sibTrans" cxnId="{FF1860F7-99A9-424D-9DC5-EDB4C3C05428}">
      <dgm:prSet/>
      <dgm:spPr/>
      <dgm:t>
        <a:bodyPr/>
        <a:lstStyle/>
        <a:p>
          <a:endParaRPr lang="en-US"/>
        </a:p>
      </dgm:t>
    </dgm:pt>
    <dgm:pt modelId="{262DF865-C22A-425C-8FDA-27FE044389A9}">
      <dgm:prSet phldrT="[Text]" custT="1"/>
      <dgm:spPr/>
      <dgm:t>
        <a:bodyPr/>
        <a:lstStyle/>
        <a:p>
          <a:r>
            <a:rPr lang="en-US" sz="1400" b="1" dirty="0"/>
            <a:t>Heterogeneity/Hot Spots:</a:t>
          </a:r>
        </a:p>
      </dgm:t>
    </dgm:pt>
    <dgm:pt modelId="{D45AD96A-095E-402B-86D1-659842988375}" type="parTrans" cxnId="{D460812A-0B39-4BCC-8BD1-2653E655E43E}">
      <dgm:prSet/>
      <dgm:spPr/>
      <dgm:t>
        <a:bodyPr/>
        <a:lstStyle/>
        <a:p>
          <a:endParaRPr lang="en-US"/>
        </a:p>
      </dgm:t>
    </dgm:pt>
    <dgm:pt modelId="{0469A567-7097-49D2-B5FF-E4C376F19DB9}" type="sibTrans" cxnId="{D460812A-0B39-4BCC-8BD1-2653E655E43E}">
      <dgm:prSet/>
      <dgm:spPr/>
      <dgm:t>
        <a:bodyPr/>
        <a:lstStyle/>
        <a:p>
          <a:endParaRPr lang="en-US"/>
        </a:p>
      </dgm:t>
    </dgm:pt>
    <dgm:pt modelId="{B2CEC420-86E6-4D56-B4E9-D6C716A34C40}">
      <dgm:prSet phldrT="[Text]" custT="1"/>
      <dgm:spPr/>
      <dgm:t>
        <a:bodyPr/>
        <a:lstStyle/>
        <a:p>
          <a:r>
            <a:rPr lang="en-US" sz="1400" dirty="0"/>
            <a:t>Value and location</a:t>
          </a:r>
        </a:p>
      </dgm:t>
    </dgm:pt>
    <dgm:pt modelId="{33E5EA03-B25C-45EA-8381-98352FDD2CE8}" type="parTrans" cxnId="{3EE58084-3814-45D1-BE39-3A8CD6635F3C}">
      <dgm:prSet/>
      <dgm:spPr/>
      <dgm:t>
        <a:bodyPr/>
        <a:lstStyle/>
        <a:p>
          <a:endParaRPr lang="en-US"/>
        </a:p>
      </dgm:t>
    </dgm:pt>
    <dgm:pt modelId="{F9CC904F-7967-4B8F-96C3-FACFB2A05A47}" type="sibTrans" cxnId="{3EE58084-3814-45D1-BE39-3A8CD6635F3C}">
      <dgm:prSet/>
      <dgm:spPr/>
      <dgm:t>
        <a:bodyPr/>
        <a:lstStyle/>
        <a:p>
          <a:endParaRPr lang="en-US"/>
        </a:p>
      </dgm:t>
    </dgm:pt>
    <dgm:pt modelId="{9ADA3095-34D6-46EB-86EB-984150113EBC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O</a:t>
          </a:r>
        </a:p>
      </dgm:t>
    </dgm:pt>
    <dgm:pt modelId="{55AB87D2-7101-461E-93B4-74C664534378}" type="parTrans" cxnId="{B43CEBE0-5776-4EEC-A4F1-FA23B176C51C}">
      <dgm:prSet/>
      <dgm:spPr/>
      <dgm:t>
        <a:bodyPr/>
        <a:lstStyle/>
        <a:p>
          <a:endParaRPr lang="en-US"/>
        </a:p>
      </dgm:t>
    </dgm:pt>
    <dgm:pt modelId="{7F7C4A96-F063-4B78-906C-D237415DA79F}" type="sibTrans" cxnId="{B43CEBE0-5776-4EEC-A4F1-FA23B176C51C}">
      <dgm:prSet/>
      <dgm:spPr/>
      <dgm:t>
        <a:bodyPr/>
        <a:lstStyle/>
        <a:p>
          <a:endParaRPr lang="en-US"/>
        </a:p>
      </dgm:t>
    </dgm:pt>
    <dgm:pt modelId="{EFEF4F12-76D4-401D-95DD-B00D7D834BA0}">
      <dgm:prSet phldrT="[Text]" custT="1"/>
      <dgm:spPr/>
      <dgm:t>
        <a:bodyPr/>
        <a:lstStyle/>
        <a:p>
          <a:r>
            <a:rPr lang="en-US" sz="1400" b="1" dirty="0"/>
            <a:t>Organs at Risk:</a:t>
          </a:r>
        </a:p>
      </dgm:t>
    </dgm:pt>
    <dgm:pt modelId="{C2BF9BFE-BCF7-4497-AFF6-5F889E421732}" type="parTrans" cxnId="{17C620A1-86D6-45D4-AD32-E47CC10ADF7C}">
      <dgm:prSet/>
      <dgm:spPr/>
      <dgm:t>
        <a:bodyPr/>
        <a:lstStyle/>
        <a:p>
          <a:endParaRPr lang="en-US"/>
        </a:p>
      </dgm:t>
    </dgm:pt>
    <dgm:pt modelId="{4BEFA82E-6FCA-4AFE-92E2-CD3FD2AC993D}" type="sibTrans" cxnId="{17C620A1-86D6-45D4-AD32-E47CC10ADF7C}">
      <dgm:prSet/>
      <dgm:spPr/>
      <dgm:t>
        <a:bodyPr/>
        <a:lstStyle/>
        <a:p>
          <a:endParaRPr lang="en-US"/>
        </a:p>
      </dgm:t>
    </dgm:pt>
    <dgm:pt modelId="{D329A15A-9DC1-4CDA-A8B4-9DB42E6569B0}">
      <dgm:prSet phldrT="[Text]" custT="1"/>
      <dgm:spPr/>
      <dgm:t>
        <a:bodyPr/>
        <a:lstStyle/>
        <a:p>
          <a:r>
            <a:rPr lang="en-US" sz="1300" dirty="0"/>
            <a:t>Review specified constraints, corresponding isodose lines on plan, and DVH</a:t>
          </a:r>
        </a:p>
      </dgm:t>
    </dgm:pt>
    <dgm:pt modelId="{896906B9-D0CC-42F0-9463-52CF6BB0C8DA}" type="parTrans" cxnId="{6BD0135D-A017-474E-83A5-A6A3017DC212}">
      <dgm:prSet/>
      <dgm:spPr/>
      <dgm:t>
        <a:bodyPr/>
        <a:lstStyle/>
        <a:p>
          <a:endParaRPr lang="en-US"/>
        </a:p>
      </dgm:t>
    </dgm:pt>
    <dgm:pt modelId="{386CBED3-5972-42C4-A3FD-F750F0AB5DA8}" type="sibTrans" cxnId="{6BD0135D-A017-474E-83A5-A6A3017DC212}">
      <dgm:prSet/>
      <dgm:spPr/>
      <dgm:t>
        <a:bodyPr/>
        <a:lstStyle/>
        <a:p>
          <a:endParaRPr lang="en-US"/>
        </a:p>
      </dgm:t>
    </dgm:pt>
    <dgm:pt modelId="{8A0D57E0-E733-42B8-95D5-393EB9EFF3F8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P</a:t>
          </a:r>
        </a:p>
      </dgm:t>
    </dgm:pt>
    <dgm:pt modelId="{72FC8333-AFD1-4C1C-BDF3-8CED2FBE9F06}" type="parTrans" cxnId="{4588F088-4D8B-4D19-B003-B8CCAAC87A57}">
      <dgm:prSet/>
      <dgm:spPr/>
      <dgm:t>
        <a:bodyPr/>
        <a:lstStyle/>
        <a:p>
          <a:endParaRPr lang="en-US"/>
        </a:p>
      </dgm:t>
    </dgm:pt>
    <dgm:pt modelId="{23BFE333-703F-4D24-80D7-E7BBA41B91F6}" type="sibTrans" cxnId="{4588F088-4D8B-4D19-B003-B8CCAAC87A57}">
      <dgm:prSet/>
      <dgm:spPr/>
      <dgm:t>
        <a:bodyPr/>
        <a:lstStyle/>
        <a:p>
          <a:endParaRPr lang="en-US"/>
        </a:p>
      </dgm:t>
    </dgm:pt>
    <dgm:pt modelId="{3BBCF93E-28A9-43E9-B269-17158FCBC4AF}">
      <dgm:prSet phldrT="[Text]" custT="1"/>
      <dgm:spPr/>
      <dgm:t>
        <a:bodyPr/>
        <a:lstStyle/>
        <a:p>
          <a:r>
            <a:rPr lang="en-US" sz="1400" b="1" dirty="0"/>
            <a:t>Prescription:</a:t>
          </a:r>
        </a:p>
      </dgm:t>
    </dgm:pt>
    <dgm:pt modelId="{F8358BFD-5EF2-455F-B3A6-163B60809385}" type="parTrans" cxnId="{D56520EE-8EC6-4ED9-899E-35443F10D51D}">
      <dgm:prSet/>
      <dgm:spPr/>
      <dgm:t>
        <a:bodyPr/>
        <a:lstStyle/>
        <a:p>
          <a:endParaRPr lang="en-US"/>
        </a:p>
      </dgm:t>
    </dgm:pt>
    <dgm:pt modelId="{C8E50F80-4353-477A-946B-70847CD5CE8C}" type="sibTrans" cxnId="{D56520EE-8EC6-4ED9-899E-35443F10D51D}">
      <dgm:prSet/>
      <dgm:spPr/>
      <dgm:t>
        <a:bodyPr/>
        <a:lstStyle/>
        <a:p>
          <a:endParaRPr lang="en-US"/>
        </a:p>
      </dgm:t>
    </dgm:pt>
    <dgm:pt modelId="{17D2E968-5878-4CD4-A103-60A4FC92CD44}">
      <dgm:prSet phldrT="[Text]" custT="1"/>
      <dgm:spPr/>
      <dgm:t>
        <a:bodyPr/>
        <a:lstStyle/>
        <a:p>
          <a:r>
            <a:rPr lang="en-US" sz="1400" dirty="0"/>
            <a:t>Total dose, dose per fraction, and image guidance</a:t>
          </a:r>
        </a:p>
      </dgm:t>
    </dgm:pt>
    <dgm:pt modelId="{71FD997F-9105-4459-88EC-E83DC701D11A}" type="parTrans" cxnId="{BA90C8FB-72B4-43AC-8F46-8FFDC569CC39}">
      <dgm:prSet/>
      <dgm:spPr/>
      <dgm:t>
        <a:bodyPr/>
        <a:lstStyle/>
        <a:p>
          <a:endParaRPr lang="en-US"/>
        </a:p>
      </dgm:t>
    </dgm:pt>
    <dgm:pt modelId="{2FA55A5B-28ED-4222-B2AA-6D1FD9CE8743}" type="sibTrans" cxnId="{BA90C8FB-72B4-43AC-8F46-8FFDC569CC39}">
      <dgm:prSet/>
      <dgm:spPr/>
      <dgm:t>
        <a:bodyPr/>
        <a:lstStyle/>
        <a:p>
          <a:endParaRPr lang="en-US"/>
        </a:p>
      </dgm:t>
    </dgm:pt>
    <dgm:pt modelId="{8A82175C-EC27-4062-B96F-B3A5D64BAC32}" type="pres">
      <dgm:prSet presAssocID="{428FCFC5-1288-4C68-A3F9-3F935F0E0B3B}" presName="linearFlow" presStyleCnt="0">
        <dgm:presLayoutVars>
          <dgm:dir/>
          <dgm:animLvl val="lvl"/>
          <dgm:resizeHandles val="exact"/>
        </dgm:presLayoutVars>
      </dgm:prSet>
      <dgm:spPr/>
    </dgm:pt>
    <dgm:pt modelId="{8F603C19-30E2-4C68-A84D-82D3E0895588}" type="pres">
      <dgm:prSet presAssocID="{FD8EBEDC-3959-4C18-BF48-948DD35CDD60}" presName="composite" presStyleCnt="0"/>
      <dgm:spPr/>
    </dgm:pt>
    <dgm:pt modelId="{199E7658-FA1D-4717-9BB9-4A92366E0407}" type="pres">
      <dgm:prSet presAssocID="{FD8EBEDC-3959-4C18-BF48-948DD35CDD6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3C30901-F270-4023-8611-12347A9079D5}" type="pres">
      <dgm:prSet presAssocID="{FD8EBEDC-3959-4C18-BF48-948DD35CDD60}" presName="descendantText" presStyleLbl="alignAcc1" presStyleIdx="0" presStyleCnt="6">
        <dgm:presLayoutVars>
          <dgm:bulletEnabled val="1"/>
        </dgm:presLayoutVars>
      </dgm:prSet>
      <dgm:spPr/>
    </dgm:pt>
    <dgm:pt modelId="{5AD78EFD-1960-44FD-B5F0-BD6136BFB376}" type="pres">
      <dgm:prSet presAssocID="{47C95959-055A-4314-8ECB-FD873850F8C0}" presName="sp" presStyleCnt="0"/>
      <dgm:spPr/>
    </dgm:pt>
    <dgm:pt modelId="{32F9D240-A9D5-4877-8109-D137B2C76AF4}" type="pres">
      <dgm:prSet presAssocID="{1AA10096-F401-4ACB-A073-2978DF42499F}" presName="composite" presStyleCnt="0"/>
      <dgm:spPr/>
    </dgm:pt>
    <dgm:pt modelId="{2616A73A-3B99-462D-98DA-457CEBC4F2FC}" type="pres">
      <dgm:prSet presAssocID="{1AA10096-F401-4ACB-A073-2978DF42499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0861ADB-C03A-4596-B277-2FAF086190C6}" type="pres">
      <dgm:prSet presAssocID="{1AA10096-F401-4ACB-A073-2978DF42499F}" presName="descendantText" presStyleLbl="alignAcc1" presStyleIdx="1" presStyleCnt="6">
        <dgm:presLayoutVars>
          <dgm:bulletEnabled val="1"/>
        </dgm:presLayoutVars>
      </dgm:prSet>
      <dgm:spPr/>
    </dgm:pt>
    <dgm:pt modelId="{67BC3B1F-4C5F-44E7-8BBD-9B20970ECFAA}" type="pres">
      <dgm:prSet presAssocID="{CD452EEE-1074-4F9C-87BD-0F7383A0CF66}" presName="sp" presStyleCnt="0"/>
      <dgm:spPr/>
    </dgm:pt>
    <dgm:pt modelId="{67D1B35C-E12D-4AC5-AAF5-3295B4CC7B4B}" type="pres">
      <dgm:prSet presAssocID="{730E92AC-6FF2-47C1-AD2B-2BC414350C6D}" presName="composite" presStyleCnt="0"/>
      <dgm:spPr/>
    </dgm:pt>
    <dgm:pt modelId="{DF6080C5-C034-4F36-82CA-F5C5677A0DEC}" type="pres">
      <dgm:prSet presAssocID="{730E92AC-6FF2-47C1-AD2B-2BC414350C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0DFCAA9-8C16-4F9E-8A14-D16268A4D4CC}" type="pres">
      <dgm:prSet presAssocID="{730E92AC-6FF2-47C1-AD2B-2BC414350C6D}" presName="descendantText" presStyleLbl="alignAcc1" presStyleIdx="2" presStyleCnt="6">
        <dgm:presLayoutVars>
          <dgm:bulletEnabled val="1"/>
        </dgm:presLayoutVars>
      </dgm:prSet>
      <dgm:spPr/>
    </dgm:pt>
    <dgm:pt modelId="{61C9ED42-B849-450C-8D4D-6D30E99CFA0C}" type="pres">
      <dgm:prSet presAssocID="{CA2D1B41-207D-4348-B798-F870863C8F4F}" presName="sp" presStyleCnt="0"/>
      <dgm:spPr/>
    </dgm:pt>
    <dgm:pt modelId="{A671C853-694E-4B7F-B134-829E2D3D46C3}" type="pres">
      <dgm:prSet presAssocID="{6C098A10-41D7-4A89-8552-94A1EB384F11}" presName="composite" presStyleCnt="0"/>
      <dgm:spPr/>
    </dgm:pt>
    <dgm:pt modelId="{ECA5117A-2100-47A4-825A-2566381075C2}" type="pres">
      <dgm:prSet presAssocID="{6C098A10-41D7-4A89-8552-94A1EB384F1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307AD22-BD3F-4072-BA10-4E303717D74C}" type="pres">
      <dgm:prSet presAssocID="{6C098A10-41D7-4A89-8552-94A1EB384F11}" presName="descendantText" presStyleLbl="alignAcc1" presStyleIdx="3" presStyleCnt="6">
        <dgm:presLayoutVars>
          <dgm:bulletEnabled val="1"/>
        </dgm:presLayoutVars>
      </dgm:prSet>
      <dgm:spPr/>
    </dgm:pt>
    <dgm:pt modelId="{30042512-FAB6-4FAC-9B83-5CB0260A6E49}" type="pres">
      <dgm:prSet presAssocID="{78C6B3C3-56BD-492F-9B52-3EBB756DF61B}" presName="sp" presStyleCnt="0"/>
      <dgm:spPr/>
    </dgm:pt>
    <dgm:pt modelId="{987F5BC5-CA90-47C9-9493-CD2ECC992CE9}" type="pres">
      <dgm:prSet presAssocID="{9ADA3095-34D6-46EB-86EB-984150113EBC}" presName="composite" presStyleCnt="0"/>
      <dgm:spPr/>
    </dgm:pt>
    <dgm:pt modelId="{9D50B8A8-EB07-4CAC-A44A-1C692D985CB3}" type="pres">
      <dgm:prSet presAssocID="{9ADA3095-34D6-46EB-86EB-984150113EB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5FB9BB6B-C44E-4D32-8233-D403E2E632AF}" type="pres">
      <dgm:prSet presAssocID="{9ADA3095-34D6-46EB-86EB-984150113EBC}" presName="descendantText" presStyleLbl="alignAcc1" presStyleIdx="4" presStyleCnt="6" custLinFactNeighborY="0">
        <dgm:presLayoutVars>
          <dgm:bulletEnabled val="1"/>
        </dgm:presLayoutVars>
      </dgm:prSet>
      <dgm:spPr/>
    </dgm:pt>
    <dgm:pt modelId="{4DBE1B18-2920-4F6C-AB9F-E9FD95535797}" type="pres">
      <dgm:prSet presAssocID="{7F7C4A96-F063-4B78-906C-D237415DA79F}" presName="sp" presStyleCnt="0"/>
      <dgm:spPr/>
    </dgm:pt>
    <dgm:pt modelId="{F80AA479-C439-4E56-A138-88C69C951966}" type="pres">
      <dgm:prSet presAssocID="{8A0D57E0-E733-42B8-95D5-393EB9EFF3F8}" presName="composite" presStyleCnt="0"/>
      <dgm:spPr/>
    </dgm:pt>
    <dgm:pt modelId="{CE43C12F-A93F-4AE3-AFDC-B06E3115F289}" type="pres">
      <dgm:prSet presAssocID="{8A0D57E0-E733-42B8-95D5-393EB9EFF3F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2BD02D2-84CE-461C-A799-3D7F5EF2179C}" type="pres">
      <dgm:prSet presAssocID="{8A0D57E0-E733-42B8-95D5-393EB9EFF3F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A701F00-E1A3-4C41-B389-6FCF1C998FBE}" type="presOf" srcId="{17D2E968-5878-4CD4-A103-60A4FC92CD44}" destId="{82BD02D2-84CE-461C-A799-3D7F5EF2179C}" srcOrd="0" destOrd="1" presId="urn:microsoft.com/office/officeart/2005/8/layout/chevron2"/>
    <dgm:cxn modelId="{860BD207-AD79-4219-B51B-075F5614C561}" type="presOf" srcId="{19327B06-CBA8-4D59-915C-36A081423785}" destId="{B3C30901-F270-4023-8611-12347A9079D5}" srcOrd="0" destOrd="1" presId="urn:microsoft.com/office/officeart/2005/8/layout/chevron2"/>
    <dgm:cxn modelId="{1B53450B-08E1-4D46-A041-FD9B660B85DA}" type="presOf" srcId="{EFEF4F12-76D4-401D-95DD-B00D7D834BA0}" destId="{5FB9BB6B-C44E-4D32-8233-D403E2E632AF}" srcOrd="0" destOrd="0" presId="urn:microsoft.com/office/officeart/2005/8/layout/chevron2"/>
    <dgm:cxn modelId="{1565A318-D2A5-4BB0-8160-09121D859AC2}" srcId="{1AA10096-F401-4ACB-A073-2978DF42499F}" destId="{56D63A1B-BF1A-4B10-A43C-675932F363CE}" srcOrd="0" destOrd="0" parTransId="{57B4ACA8-C7A6-4B16-93C8-CD8175521206}" sibTransId="{568BE67D-1BA1-45F8-ABF2-095C3369D4CE}"/>
    <dgm:cxn modelId="{534E6519-3469-41BA-9FDE-298E9AEFE6B6}" type="presOf" srcId="{428FCFC5-1288-4C68-A3F9-3F935F0E0B3B}" destId="{8A82175C-EC27-4062-B96F-B3A5D64BAC32}" srcOrd="0" destOrd="0" presId="urn:microsoft.com/office/officeart/2005/8/layout/chevron2"/>
    <dgm:cxn modelId="{45EA351F-B802-423C-84CF-804BE67861DD}" type="presOf" srcId="{D329A15A-9DC1-4CDA-A8B4-9DB42E6569B0}" destId="{5FB9BB6B-C44E-4D32-8233-D403E2E632AF}" srcOrd="0" destOrd="1" presId="urn:microsoft.com/office/officeart/2005/8/layout/chevron2"/>
    <dgm:cxn modelId="{EE9FA61F-7DDD-4799-BB8B-BDEA7C6ECD05}" type="presOf" srcId="{3BBCF93E-28A9-43E9-B269-17158FCBC4AF}" destId="{82BD02D2-84CE-461C-A799-3D7F5EF2179C}" srcOrd="0" destOrd="0" presId="urn:microsoft.com/office/officeart/2005/8/layout/chevron2"/>
    <dgm:cxn modelId="{D460812A-0B39-4BCC-8BD1-2653E655E43E}" srcId="{6C098A10-41D7-4A89-8552-94A1EB384F11}" destId="{262DF865-C22A-425C-8FDA-27FE044389A9}" srcOrd="0" destOrd="0" parTransId="{D45AD96A-095E-402B-86D1-659842988375}" sibTransId="{0469A567-7097-49D2-B5FF-E4C376F19DB9}"/>
    <dgm:cxn modelId="{364FF430-53ED-4466-9266-8FE0A322579D}" type="presOf" srcId="{8518405E-277E-47DA-8848-E869CECA269F}" destId="{B3C30901-F270-4023-8611-12347A9079D5}" srcOrd="0" destOrd="0" presId="urn:microsoft.com/office/officeart/2005/8/layout/chevron2"/>
    <dgm:cxn modelId="{37A73831-3CBE-448E-B558-70D3E5B7BE39}" type="presOf" srcId="{56D63A1B-BF1A-4B10-A43C-675932F363CE}" destId="{00861ADB-C03A-4596-B277-2FAF086190C6}" srcOrd="0" destOrd="0" presId="urn:microsoft.com/office/officeart/2005/8/layout/chevron2"/>
    <dgm:cxn modelId="{4A5BB531-75C7-4E53-AF5D-FEC203287A6E}" srcId="{56D63A1B-BF1A-4B10-A43C-675932F363CE}" destId="{E04099BE-3D9A-4145-A06F-69E89027C50D}" srcOrd="0" destOrd="0" parTransId="{3E7C1BD5-0FE6-4F72-AFDD-F7A09AD9B318}" sibTransId="{DDAC164F-D3A3-4211-BB37-BDB16959C1F0}"/>
    <dgm:cxn modelId="{5EE4BD36-9E25-4874-85DF-091010EFF9BA}" type="presOf" srcId="{262DF865-C22A-425C-8FDA-27FE044389A9}" destId="{C307AD22-BD3F-4072-BA10-4E303717D74C}" srcOrd="0" destOrd="0" presId="urn:microsoft.com/office/officeart/2005/8/layout/chevron2"/>
    <dgm:cxn modelId="{06A88B40-C839-42EF-92A7-203226C7D6E6}" type="presOf" srcId="{E04099BE-3D9A-4145-A06F-69E89027C50D}" destId="{00861ADB-C03A-4596-B277-2FAF086190C6}" srcOrd="0" destOrd="1" presId="urn:microsoft.com/office/officeart/2005/8/layout/chevron2"/>
    <dgm:cxn modelId="{6BD0135D-A017-474E-83A5-A6A3017DC212}" srcId="{EFEF4F12-76D4-401D-95DD-B00D7D834BA0}" destId="{D329A15A-9DC1-4CDA-A8B4-9DB42E6569B0}" srcOrd="0" destOrd="0" parTransId="{896906B9-D0CC-42F0-9463-52CF6BB0C8DA}" sibTransId="{386CBED3-5972-42C4-A3FD-F750F0AB5DA8}"/>
    <dgm:cxn modelId="{15327762-7571-402B-A2A8-55A991FE9B96}" srcId="{428FCFC5-1288-4C68-A3F9-3F935F0E0B3B}" destId="{FD8EBEDC-3959-4C18-BF48-948DD35CDD60}" srcOrd="0" destOrd="0" parTransId="{7CA430BD-AEA0-4D8E-933F-210EA12B441E}" sibTransId="{47C95959-055A-4314-8ECB-FD873850F8C0}"/>
    <dgm:cxn modelId="{E02CF344-2178-4090-A83C-D5204546F288}" type="presOf" srcId="{902C6D1B-3A39-49EC-A82E-EAD1C8521DC9}" destId="{20DFCAA9-8C16-4F9E-8A14-D16268A4D4CC}" srcOrd="0" destOrd="0" presId="urn:microsoft.com/office/officeart/2005/8/layout/chevron2"/>
    <dgm:cxn modelId="{B8077E69-DA11-4C4D-B2AB-66441B893ECF}" type="presOf" srcId="{9ADA3095-34D6-46EB-86EB-984150113EBC}" destId="{9D50B8A8-EB07-4CAC-A44A-1C692D985CB3}" srcOrd="0" destOrd="0" presId="urn:microsoft.com/office/officeart/2005/8/layout/chevron2"/>
    <dgm:cxn modelId="{64EFD270-9FD1-49EA-8EB9-48226A6ADE4F}" type="presOf" srcId="{6C098A10-41D7-4A89-8552-94A1EB384F11}" destId="{ECA5117A-2100-47A4-825A-2566381075C2}" srcOrd="0" destOrd="0" presId="urn:microsoft.com/office/officeart/2005/8/layout/chevron2"/>
    <dgm:cxn modelId="{23820F75-33D2-482D-8B9D-3E0A12B1EF28}" srcId="{902C6D1B-3A39-49EC-A82E-EAD1C8521DC9}" destId="{E6E1F6EF-3B8F-4C44-8EA2-C11256CF264B}" srcOrd="0" destOrd="0" parTransId="{60FE6CF4-5BCB-4BC5-8E77-719048A1A55F}" sibTransId="{976B4351-D7CA-4312-99A3-16123483841F}"/>
    <dgm:cxn modelId="{318F8578-DA75-43D9-8A08-6B690012D467}" type="presOf" srcId="{1AA10096-F401-4ACB-A073-2978DF42499F}" destId="{2616A73A-3B99-462D-98DA-457CEBC4F2FC}" srcOrd="0" destOrd="0" presId="urn:microsoft.com/office/officeart/2005/8/layout/chevron2"/>
    <dgm:cxn modelId="{4288265A-A712-4C0E-95DA-05D4123030DE}" type="presOf" srcId="{B2CEC420-86E6-4D56-B4E9-D6C716A34C40}" destId="{C307AD22-BD3F-4072-BA10-4E303717D74C}" srcOrd="0" destOrd="1" presId="urn:microsoft.com/office/officeart/2005/8/layout/chevron2"/>
    <dgm:cxn modelId="{E8CE047E-C838-4A06-AF7C-E0A1B1DA0EA5}" srcId="{8518405E-277E-47DA-8848-E869CECA269F}" destId="{19327B06-CBA8-4D59-915C-36A081423785}" srcOrd="0" destOrd="0" parTransId="{6F276085-26AC-45C2-9CF5-18FDCB3959BA}" sibTransId="{092AB136-18F3-483E-B0EC-6C4362AF6B73}"/>
    <dgm:cxn modelId="{F5F7937E-0010-491B-B0FD-283F72588896}" srcId="{730E92AC-6FF2-47C1-AD2B-2BC414350C6D}" destId="{902C6D1B-3A39-49EC-A82E-EAD1C8521DC9}" srcOrd="0" destOrd="0" parTransId="{F2CF4932-F9C1-417D-8422-AC415EB6281B}" sibTransId="{2A2080FC-8CE7-4CEB-8CC7-1EF61E376995}"/>
    <dgm:cxn modelId="{7B326881-E48D-4745-B3F7-0F2689F16F2F}" type="presOf" srcId="{FD8EBEDC-3959-4C18-BF48-948DD35CDD60}" destId="{199E7658-FA1D-4717-9BB9-4A92366E0407}" srcOrd="0" destOrd="0" presId="urn:microsoft.com/office/officeart/2005/8/layout/chevron2"/>
    <dgm:cxn modelId="{3EE58084-3814-45D1-BE39-3A8CD6635F3C}" srcId="{262DF865-C22A-425C-8FDA-27FE044389A9}" destId="{B2CEC420-86E6-4D56-B4E9-D6C716A34C40}" srcOrd="0" destOrd="0" parTransId="{33E5EA03-B25C-45EA-8381-98352FDD2CE8}" sibTransId="{F9CC904F-7967-4B8F-96C3-FACFB2A05A47}"/>
    <dgm:cxn modelId="{4588F088-4D8B-4D19-B003-B8CCAAC87A57}" srcId="{428FCFC5-1288-4C68-A3F9-3F935F0E0B3B}" destId="{8A0D57E0-E733-42B8-95D5-393EB9EFF3F8}" srcOrd="5" destOrd="0" parTransId="{72FC8333-AFD1-4C1C-BDF3-8CED2FBE9F06}" sibTransId="{23BFE333-703F-4D24-80D7-E7BBA41B91F6}"/>
    <dgm:cxn modelId="{FF59C698-7FD0-47C3-AC52-61E5B06D49AD}" type="presOf" srcId="{E6E1F6EF-3B8F-4C44-8EA2-C11256CF264B}" destId="{20DFCAA9-8C16-4F9E-8A14-D16268A4D4CC}" srcOrd="0" destOrd="1" presId="urn:microsoft.com/office/officeart/2005/8/layout/chevron2"/>
    <dgm:cxn modelId="{17C620A1-86D6-45D4-AD32-E47CC10ADF7C}" srcId="{9ADA3095-34D6-46EB-86EB-984150113EBC}" destId="{EFEF4F12-76D4-401D-95DD-B00D7D834BA0}" srcOrd="0" destOrd="0" parTransId="{C2BF9BFE-BCF7-4497-AFF6-5F889E421732}" sibTransId="{4BEFA82E-6FCA-4AFE-92E2-CD3FD2AC993D}"/>
    <dgm:cxn modelId="{646C60B6-18FD-4454-97AA-E414F69DB716}" srcId="{FD8EBEDC-3959-4C18-BF48-948DD35CDD60}" destId="{8518405E-277E-47DA-8848-E869CECA269F}" srcOrd="0" destOrd="0" parTransId="{140395BC-0F38-4A95-8171-B373F168CFDE}" sibTransId="{364CEF0E-9075-49B0-9840-B2C92C824945}"/>
    <dgm:cxn modelId="{7AC51CC0-EEEE-41F8-AF46-2A0F3D6B882D}" type="presOf" srcId="{8A0D57E0-E733-42B8-95D5-393EB9EFF3F8}" destId="{CE43C12F-A93F-4AE3-AFDC-B06E3115F289}" srcOrd="0" destOrd="0" presId="urn:microsoft.com/office/officeart/2005/8/layout/chevron2"/>
    <dgm:cxn modelId="{38A8DBD0-D472-4957-89D6-B3F16B8109F1}" srcId="{428FCFC5-1288-4C68-A3F9-3F935F0E0B3B}" destId="{730E92AC-6FF2-47C1-AD2B-2BC414350C6D}" srcOrd="2" destOrd="0" parTransId="{9A37B678-3830-413A-B0E2-5B15A634C59D}" sibTransId="{CA2D1B41-207D-4348-B798-F870863C8F4F}"/>
    <dgm:cxn modelId="{B43CEBE0-5776-4EEC-A4F1-FA23B176C51C}" srcId="{428FCFC5-1288-4C68-A3F9-3F935F0E0B3B}" destId="{9ADA3095-34D6-46EB-86EB-984150113EBC}" srcOrd="4" destOrd="0" parTransId="{55AB87D2-7101-461E-93B4-74C664534378}" sibTransId="{7F7C4A96-F063-4B78-906C-D237415DA79F}"/>
    <dgm:cxn modelId="{0C7814E1-47BB-412D-84F4-96B7CE3C6F9E}" type="presOf" srcId="{730E92AC-6FF2-47C1-AD2B-2BC414350C6D}" destId="{DF6080C5-C034-4F36-82CA-F5C5677A0DEC}" srcOrd="0" destOrd="0" presId="urn:microsoft.com/office/officeart/2005/8/layout/chevron2"/>
    <dgm:cxn modelId="{D56520EE-8EC6-4ED9-899E-35443F10D51D}" srcId="{8A0D57E0-E733-42B8-95D5-393EB9EFF3F8}" destId="{3BBCF93E-28A9-43E9-B269-17158FCBC4AF}" srcOrd="0" destOrd="0" parTransId="{F8358BFD-5EF2-455F-B3A6-163B60809385}" sibTransId="{C8E50F80-4353-477A-946B-70847CD5CE8C}"/>
    <dgm:cxn modelId="{FF1860F7-99A9-424D-9DC5-EDB4C3C05428}" srcId="{428FCFC5-1288-4C68-A3F9-3F935F0E0B3B}" destId="{6C098A10-41D7-4A89-8552-94A1EB384F11}" srcOrd="3" destOrd="0" parTransId="{6E5B2D1C-D603-40C7-BE7D-61CEBB8CE235}" sibTransId="{78C6B3C3-56BD-492F-9B52-3EBB756DF61B}"/>
    <dgm:cxn modelId="{BA90C8FB-72B4-43AC-8F46-8FFDC569CC39}" srcId="{3BBCF93E-28A9-43E9-B269-17158FCBC4AF}" destId="{17D2E968-5878-4CD4-A103-60A4FC92CD44}" srcOrd="0" destOrd="0" parTransId="{71FD997F-9105-4459-88EC-E83DC701D11A}" sibTransId="{2FA55A5B-28ED-4222-B2AA-6D1FD9CE8743}"/>
    <dgm:cxn modelId="{6C9D46FE-3ED3-4705-907C-D89106C8A6CD}" srcId="{428FCFC5-1288-4C68-A3F9-3F935F0E0B3B}" destId="{1AA10096-F401-4ACB-A073-2978DF42499F}" srcOrd="1" destOrd="0" parTransId="{D924B272-2585-4162-9069-10FAE6495853}" sibTransId="{CD452EEE-1074-4F9C-87BD-0F7383A0CF66}"/>
    <dgm:cxn modelId="{A49FFABA-0647-48BB-9898-B7DE35B4A27B}" type="presParOf" srcId="{8A82175C-EC27-4062-B96F-B3A5D64BAC32}" destId="{8F603C19-30E2-4C68-A84D-82D3E0895588}" srcOrd="0" destOrd="0" presId="urn:microsoft.com/office/officeart/2005/8/layout/chevron2"/>
    <dgm:cxn modelId="{C136B594-E6CD-45E5-B76A-AC1FE8DE9063}" type="presParOf" srcId="{8F603C19-30E2-4C68-A84D-82D3E0895588}" destId="{199E7658-FA1D-4717-9BB9-4A92366E0407}" srcOrd="0" destOrd="0" presId="urn:microsoft.com/office/officeart/2005/8/layout/chevron2"/>
    <dgm:cxn modelId="{69E8D37F-B292-4E97-9992-B0BAE6EA249B}" type="presParOf" srcId="{8F603C19-30E2-4C68-A84D-82D3E0895588}" destId="{B3C30901-F270-4023-8611-12347A9079D5}" srcOrd="1" destOrd="0" presId="urn:microsoft.com/office/officeart/2005/8/layout/chevron2"/>
    <dgm:cxn modelId="{F12A13EF-20F3-4BE0-B8DE-D0D4676D868E}" type="presParOf" srcId="{8A82175C-EC27-4062-B96F-B3A5D64BAC32}" destId="{5AD78EFD-1960-44FD-B5F0-BD6136BFB376}" srcOrd="1" destOrd="0" presId="urn:microsoft.com/office/officeart/2005/8/layout/chevron2"/>
    <dgm:cxn modelId="{7D90AA26-2768-410B-95E2-F9D3B77D0B25}" type="presParOf" srcId="{8A82175C-EC27-4062-B96F-B3A5D64BAC32}" destId="{32F9D240-A9D5-4877-8109-D137B2C76AF4}" srcOrd="2" destOrd="0" presId="urn:microsoft.com/office/officeart/2005/8/layout/chevron2"/>
    <dgm:cxn modelId="{AC1B701F-ECC0-4E5A-8255-688EBEBBFEE1}" type="presParOf" srcId="{32F9D240-A9D5-4877-8109-D137B2C76AF4}" destId="{2616A73A-3B99-462D-98DA-457CEBC4F2FC}" srcOrd="0" destOrd="0" presId="urn:microsoft.com/office/officeart/2005/8/layout/chevron2"/>
    <dgm:cxn modelId="{466841C4-0B0F-4E2B-8B71-BA40A9E130D4}" type="presParOf" srcId="{32F9D240-A9D5-4877-8109-D137B2C76AF4}" destId="{00861ADB-C03A-4596-B277-2FAF086190C6}" srcOrd="1" destOrd="0" presId="urn:microsoft.com/office/officeart/2005/8/layout/chevron2"/>
    <dgm:cxn modelId="{48BDE1EF-F804-4335-8F1B-72DE79CCC6AF}" type="presParOf" srcId="{8A82175C-EC27-4062-B96F-B3A5D64BAC32}" destId="{67BC3B1F-4C5F-44E7-8BBD-9B20970ECFAA}" srcOrd="3" destOrd="0" presId="urn:microsoft.com/office/officeart/2005/8/layout/chevron2"/>
    <dgm:cxn modelId="{45977600-4455-4ACD-87E2-BA683F55C3A4}" type="presParOf" srcId="{8A82175C-EC27-4062-B96F-B3A5D64BAC32}" destId="{67D1B35C-E12D-4AC5-AAF5-3295B4CC7B4B}" srcOrd="4" destOrd="0" presId="urn:microsoft.com/office/officeart/2005/8/layout/chevron2"/>
    <dgm:cxn modelId="{3B3CB7BD-9B8A-4760-9BF7-BF1B82DC6AA3}" type="presParOf" srcId="{67D1B35C-E12D-4AC5-AAF5-3295B4CC7B4B}" destId="{DF6080C5-C034-4F36-82CA-F5C5677A0DEC}" srcOrd="0" destOrd="0" presId="urn:microsoft.com/office/officeart/2005/8/layout/chevron2"/>
    <dgm:cxn modelId="{C64BA34A-5F1D-4217-8086-B6EFED6FEAFF}" type="presParOf" srcId="{67D1B35C-E12D-4AC5-AAF5-3295B4CC7B4B}" destId="{20DFCAA9-8C16-4F9E-8A14-D16268A4D4CC}" srcOrd="1" destOrd="0" presId="urn:microsoft.com/office/officeart/2005/8/layout/chevron2"/>
    <dgm:cxn modelId="{631E0A35-A8E6-4C37-96BD-5D6257E5E390}" type="presParOf" srcId="{8A82175C-EC27-4062-B96F-B3A5D64BAC32}" destId="{61C9ED42-B849-450C-8D4D-6D30E99CFA0C}" srcOrd="5" destOrd="0" presId="urn:microsoft.com/office/officeart/2005/8/layout/chevron2"/>
    <dgm:cxn modelId="{84F3DF87-CEE8-4D40-BC2B-44266BA0452B}" type="presParOf" srcId="{8A82175C-EC27-4062-B96F-B3A5D64BAC32}" destId="{A671C853-694E-4B7F-B134-829E2D3D46C3}" srcOrd="6" destOrd="0" presId="urn:microsoft.com/office/officeart/2005/8/layout/chevron2"/>
    <dgm:cxn modelId="{FFDDAC1F-1777-4320-A1F3-C2AB2E13F57E}" type="presParOf" srcId="{A671C853-694E-4B7F-B134-829E2D3D46C3}" destId="{ECA5117A-2100-47A4-825A-2566381075C2}" srcOrd="0" destOrd="0" presId="urn:microsoft.com/office/officeart/2005/8/layout/chevron2"/>
    <dgm:cxn modelId="{0A79C019-9241-4520-B190-533E9C22A245}" type="presParOf" srcId="{A671C853-694E-4B7F-B134-829E2D3D46C3}" destId="{C307AD22-BD3F-4072-BA10-4E303717D74C}" srcOrd="1" destOrd="0" presId="urn:microsoft.com/office/officeart/2005/8/layout/chevron2"/>
    <dgm:cxn modelId="{353013FF-BB53-44B5-BD66-74DAB2262F25}" type="presParOf" srcId="{8A82175C-EC27-4062-B96F-B3A5D64BAC32}" destId="{30042512-FAB6-4FAC-9B83-5CB0260A6E49}" srcOrd="7" destOrd="0" presId="urn:microsoft.com/office/officeart/2005/8/layout/chevron2"/>
    <dgm:cxn modelId="{612694BB-8F4B-4F46-BF07-D778C52ABDFB}" type="presParOf" srcId="{8A82175C-EC27-4062-B96F-B3A5D64BAC32}" destId="{987F5BC5-CA90-47C9-9493-CD2ECC992CE9}" srcOrd="8" destOrd="0" presId="urn:microsoft.com/office/officeart/2005/8/layout/chevron2"/>
    <dgm:cxn modelId="{E35EC47E-AFBF-4F97-BC04-C48F9A1DA1A5}" type="presParOf" srcId="{987F5BC5-CA90-47C9-9493-CD2ECC992CE9}" destId="{9D50B8A8-EB07-4CAC-A44A-1C692D985CB3}" srcOrd="0" destOrd="0" presId="urn:microsoft.com/office/officeart/2005/8/layout/chevron2"/>
    <dgm:cxn modelId="{25D9982C-3781-42FE-81F5-F2F0A74CC727}" type="presParOf" srcId="{987F5BC5-CA90-47C9-9493-CD2ECC992CE9}" destId="{5FB9BB6B-C44E-4D32-8233-D403E2E632AF}" srcOrd="1" destOrd="0" presId="urn:microsoft.com/office/officeart/2005/8/layout/chevron2"/>
    <dgm:cxn modelId="{E96C8F43-953D-4976-AA67-35517F876A07}" type="presParOf" srcId="{8A82175C-EC27-4062-B96F-B3A5D64BAC32}" destId="{4DBE1B18-2920-4F6C-AB9F-E9FD95535797}" srcOrd="9" destOrd="0" presId="urn:microsoft.com/office/officeart/2005/8/layout/chevron2"/>
    <dgm:cxn modelId="{4E4010EC-23D7-45CD-9B1B-A3BF7A4D33DB}" type="presParOf" srcId="{8A82175C-EC27-4062-B96F-B3A5D64BAC32}" destId="{F80AA479-C439-4E56-A138-88C69C951966}" srcOrd="10" destOrd="0" presId="urn:microsoft.com/office/officeart/2005/8/layout/chevron2"/>
    <dgm:cxn modelId="{B4CA1526-F8D2-4469-8E0B-B8B5CDDDAB0C}" type="presParOf" srcId="{F80AA479-C439-4E56-A138-88C69C951966}" destId="{CE43C12F-A93F-4AE3-AFDC-B06E3115F289}" srcOrd="0" destOrd="0" presId="urn:microsoft.com/office/officeart/2005/8/layout/chevron2"/>
    <dgm:cxn modelId="{D6D457E3-4ED4-4237-B9A5-408DEDC5970D}" type="presParOf" srcId="{F80AA479-C439-4E56-A138-88C69C951966}" destId="{82BD02D2-84CE-461C-A799-3D7F5EF217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FCFC5-1288-4C68-A3F9-3F935F0E0B3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EBEDC-3959-4C18-BF48-948DD35CDD60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>
                  <a:lumMod val="85000"/>
                </a:schemeClr>
              </a:solidFill>
            </a:rPr>
            <a:t>C</a:t>
          </a:r>
        </a:p>
      </dgm:t>
    </dgm:pt>
    <dgm:pt modelId="{7CA430BD-AEA0-4D8E-933F-210EA12B441E}" type="parTrans" cxnId="{15327762-7571-402B-A2A8-55A991FE9B96}">
      <dgm:prSet/>
      <dgm:spPr/>
      <dgm:t>
        <a:bodyPr/>
        <a:lstStyle/>
        <a:p>
          <a:endParaRPr lang="en-US"/>
        </a:p>
      </dgm:t>
    </dgm:pt>
    <dgm:pt modelId="{47C95959-055A-4314-8ECB-FD873850F8C0}" type="sibTrans" cxnId="{15327762-7571-402B-A2A8-55A991FE9B96}">
      <dgm:prSet/>
      <dgm:spPr/>
      <dgm:t>
        <a:bodyPr/>
        <a:lstStyle/>
        <a:p>
          <a:endParaRPr lang="en-US"/>
        </a:p>
      </dgm:t>
    </dgm:pt>
    <dgm:pt modelId="{8518405E-277E-47DA-8848-E869CECA269F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bg1">
                  <a:lumMod val="75000"/>
                </a:schemeClr>
              </a:solidFill>
            </a:rPr>
            <a:t>Contours:</a:t>
          </a:r>
        </a:p>
      </dgm:t>
    </dgm:pt>
    <dgm:pt modelId="{140395BC-0F38-4A95-8171-B373F168CFDE}" type="parTrans" cxnId="{646C60B6-18FD-4454-97AA-E414F69DB716}">
      <dgm:prSet/>
      <dgm:spPr/>
      <dgm:t>
        <a:bodyPr/>
        <a:lstStyle/>
        <a:p>
          <a:endParaRPr lang="en-US"/>
        </a:p>
      </dgm:t>
    </dgm:pt>
    <dgm:pt modelId="{364CEF0E-9075-49B0-9840-B2C92C824945}" type="sibTrans" cxnId="{646C60B6-18FD-4454-97AA-E414F69DB716}">
      <dgm:prSet/>
      <dgm:spPr/>
      <dgm:t>
        <a:bodyPr/>
        <a:lstStyle/>
        <a:p>
          <a:endParaRPr lang="en-US"/>
        </a:p>
      </dgm:t>
    </dgm:pt>
    <dgm:pt modelId="{19327B06-CBA8-4D59-915C-36A081423785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Review target volumes and OARS</a:t>
          </a:r>
        </a:p>
      </dgm:t>
    </dgm:pt>
    <dgm:pt modelId="{6F276085-26AC-45C2-9CF5-18FDCB3959BA}" type="parTrans" cxnId="{E8CE047E-C838-4A06-AF7C-E0A1B1DA0EA5}">
      <dgm:prSet/>
      <dgm:spPr/>
      <dgm:t>
        <a:bodyPr/>
        <a:lstStyle/>
        <a:p>
          <a:endParaRPr lang="en-US"/>
        </a:p>
      </dgm:t>
    </dgm:pt>
    <dgm:pt modelId="{092AB136-18F3-483E-B0EC-6C4362AF6B73}" type="sibTrans" cxnId="{E8CE047E-C838-4A06-AF7C-E0A1B1DA0EA5}">
      <dgm:prSet/>
      <dgm:spPr/>
      <dgm:t>
        <a:bodyPr/>
        <a:lstStyle/>
        <a:p>
          <a:endParaRPr lang="en-US"/>
        </a:p>
      </dgm:t>
    </dgm:pt>
    <dgm:pt modelId="{1AA10096-F401-4ACB-A073-2978DF42499F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>
                  <a:lumMod val="85000"/>
                </a:schemeClr>
              </a:solidFill>
            </a:rPr>
            <a:t>P</a:t>
          </a:r>
        </a:p>
      </dgm:t>
    </dgm:pt>
    <dgm:pt modelId="{D924B272-2585-4162-9069-10FAE6495853}" type="parTrans" cxnId="{6C9D46FE-3ED3-4705-907C-D89106C8A6CD}">
      <dgm:prSet/>
      <dgm:spPr/>
      <dgm:t>
        <a:bodyPr/>
        <a:lstStyle/>
        <a:p>
          <a:endParaRPr lang="en-US"/>
        </a:p>
      </dgm:t>
    </dgm:pt>
    <dgm:pt modelId="{CD452EEE-1074-4F9C-87BD-0F7383A0CF66}" type="sibTrans" cxnId="{6C9D46FE-3ED3-4705-907C-D89106C8A6CD}">
      <dgm:prSet/>
      <dgm:spPr/>
      <dgm:t>
        <a:bodyPr/>
        <a:lstStyle/>
        <a:p>
          <a:endParaRPr lang="en-US"/>
        </a:p>
      </dgm:t>
    </dgm:pt>
    <dgm:pt modelId="{56D63A1B-BF1A-4B10-A43C-675932F363CE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bg1">
                  <a:lumMod val="75000"/>
                </a:schemeClr>
              </a:solidFill>
            </a:rPr>
            <a:t>Prescription:</a:t>
          </a:r>
        </a:p>
      </dgm:t>
    </dgm:pt>
    <dgm:pt modelId="{57B4ACA8-C7A6-4B16-93C8-CD8175521206}" type="parTrans" cxnId="{1565A318-D2A5-4BB0-8160-09121D859AC2}">
      <dgm:prSet/>
      <dgm:spPr/>
      <dgm:t>
        <a:bodyPr/>
        <a:lstStyle/>
        <a:p>
          <a:endParaRPr lang="en-US"/>
        </a:p>
      </dgm:t>
    </dgm:pt>
    <dgm:pt modelId="{568BE67D-1BA1-45F8-ABF2-095C3369D4CE}" type="sibTrans" cxnId="{1565A318-D2A5-4BB0-8160-09121D859AC2}">
      <dgm:prSet/>
      <dgm:spPr/>
      <dgm:t>
        <a:bodyPr/>
        <a:lstStyle/>
        <a:p>
          <a:endParaRPr lang="en-US"/>
        </a:p>
      </dgm:t>
    </dgm:pt>
    <dgm:pt modelId="{E04099BE-3D9A-4145-A06F-69E89027C50D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Total dose, dose per fraction, and image guidance</a:t>
          </a:r>
        </a:p>
      </dgm:t>
    </dgm:pt>
    <dgm:pt modelId="{3E7C1BD5-0FE6-4F72-AFDD-F7A09AD9B318}" type="parTrans" cxnId="{4A5BB531-75C7-4E53-AF5D-FEC203287A6E}">
      <dgm:prSet/>
      <dgm:spPr/>
      <dgm:t>
        <a:bodyPr/>
        <a:lstStyle/>
        <a:p>
          <a:endParaRPr lang="en-US"/>
        </a:p>
      </dgm:t>
    </dgm:pt>
    <dgm:pt modelId="{DDAC164F-D3A3-4211-BB37-BDB16959C1F0}" type="sibTrans" cxnId="{4A5BB531-75C7-4E53-AF5D-FEC203287A6E}">
      <dgm:prSet/>
      <dgm:spPr/>
      <dgm:t>
        <a:bodyPr/>
        <a:lstStyle/>
        <a:p>
          <a:endParaRPr lang="en-US"/>
        </a:p>
      </dgm:t>
    </dgm:pt>
    <dgm:pt modelId="{730E92AC-6FF2-47C1-AD2B-2BC414350C6D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>
                  <a:lumMod val="85000"/>
                </a:schemeClr>
              </a:solidFill>
            </a:rPr>
            <a:t>C</a:t>
          </a:r>
        </a:p>
      </dgm:t>
    </dgm:pt>
    <dgm:pt modelId="{9A37B678-3830-413A-B0E2-5B15A634C59D}" type="parTrans" cxnId="{38A8DBD0-D472-4957-89D6-B3F16B8109F1}">
      <dgm:prSet/>
      <dgm:spPr/>
      <dgm:t>
        <a:bodyPr/>
        <a:lstStyle/>
        <a:p>
          <a:endParaRPr lang="en-US"/>
        </a:p>
      </dgm:t>
    </dgm:pt>
    <dgm:pt modelId="{CA2D1B41-207D-4348-B798-F870863C8F4F}" type="sibTrans" cxnId="{38A8DBD0-D472-4957-89D6-B3F16B8109F1}">
      <dgm:prSet/>
      <dgm:spPr/>
      <dgm:t>
        <a:bodyPr/>
        <a:lstStyle/>
        <a:p>
          <a:endParaRPr lang="en-US"/>
        </a:p>
      </dgm:t>
    </dgm:pt>
    <dgm:pt modelId="{902C6D1B-3A39-49EC-A82E-EAD1C8521DC9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bg1">
                  <a:lumMod val="75000"/>
                </a:schemeClr>
              </a:solidFill>
            </a:rPr>
            <a:t>Coverage:</a:t>
          </a:r>
        </a:p>
      </dgm:t>
    </dgm:pt>
    <dgm:pt modelId="{F2CF4932-F9C1-417D-8422-AC415EB6281B}" type="parTrans" cxnId="{F5F7937E-0010-491B-B0FD-283F72588896}">
      <dgm:prSet/>
      <dgm:spPr/>
      <dgm:t>
        <a:bodyPr/>
        <a:lstStyle/>
        <a:p>
          <a:endParaRPr lang="en-US"/>
        </a:p>
      </dgm:t>
    </dgm:pt>
    <dgm:pt modelId="{2A2080FC-8CE7-4CEB-8CC7-1EF61E376995}" type="sibTrans" cxnId="{F5F7937E-0010-491B-B0FD-283F72588896}">
      <dgm:prSet/>
      <dgm:spPr/>
      <dgm:t>
        <a:bodyPr/>
        <a:lstStyle/>
        <a:p>
          <a:endParaRPr lang="en-US"/>
        </a:p>
      </dgm:t>
    </dgm:pt>
    <dgm:pt modelId="{E6E1F6EF-3B8F-4C44-8EA2-C11256CF264B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Evaluate on graphic plan and DVH</a:t>
          </a:r>
        </a:p>
      </dgm:t>
    </dgm:pt>
    <dgm:pt modelId="{60FE6CF4-5BCB-4BC5-8E77-719048A1A55F}" type="parTrans" cxnId="{23820F75-33D2-482D-8B9D-3E0A12B1EF28}">
      <dgm:prSet/>
      <dgm:spPr/>
      <dgm:t>
        <a:bodyPr/>
        <a:lstStyle/>
        <a:p>
          <a:endParaRPr lang="en-US"/>
        </a:p>
      </dgm:t>
    </dgm:pt>
    <dgm:pt modelId="{976B4351-D7CA-4312-99A3-16123483841F}" type="sibTrans" cxnId="{23820F75-33D2-482D-8B9D-3E0A12B1EF28}">
      <dgm:prSet/>
      <dgm:spPr/>
      <dgm:t>
        <a:bodyPr/>
        <a:lstStyle/>
        <a:p>
          <a:endParaRPr lang="en-US"/>
        </a:p>
      </dgm:t>
    </dgm:pt>
    <dgm:pt modelId="{6C098A10-41D7-4A89-8552-94A1EB384F11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>
                  <a:lumMod val="85000"/>
                </a:schemeClr>
              </a:solidFill>
            </a:rPr>
            <a:t>H</a:t>
          </a:r>
        </a:p>
      </dgm:t>
    </dgm:pt>
    <dgm:pt modelId="{6E5B2D1C-D603-40C7-BE7D-61CEBB8CE235}" type="parTrans" cxnId="{FF1860F7-99A9-424D-9DC5-EDB4C3C05428}">
      <dgm:prSet/>
      <dgm:spPr/>
      <dgm:t>
        <a:bodyPr/>
        <a:lstStyle/>
        <a:p>
          <a:endParaRPr lang="en-US"/>
        </a:p>
      </dgm:t>
    </dgm:pt>
    <dgm:pt modelId="{78C6B3C3-56BD-492F-9B52-3EBB756DF61B}" type="sibTrans" cxnId="{FF1860F7-99A9-424D-9DC5-EDB4C3C05428}">
      <dgm:prSet/>
      <dgm:spPr/>
      <dgm:t>
        <a:bodyPr/>
        <a:lstStyle/>
        <a:p>
          <a:endParaRPr lang="en-US"/>
        </a:p>
      </dgm:t>
    </dgm:pt>
    <dgm:pt modelId="{262DF865-C22A-425C-8FDA-27FE044389A9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bg1">
                  <a:lumMod val="75000"/>
                </a:schemeClr>
              </a:solidFill>
            </a:rPr>
            <a:t>Heterogeneity/Hot Spots:</a:t>
          </a:r>
        </a:p>
      </dgm:t>
    </dgm:pt>
    <dgm:pt modelId="{D45AD96A-095E-402B-86D1-659842988375}" type="parTrans" cxnId="{D460812A-0B39-4BCC-8BD1-2653E655E43E}">
      <dgm:prSet/>
      <dgm:spPr/>
      <dgm:t>
        <a:bodyPr/>
        <a:lstStyle/>
        <a:p>
          <a:endParaRPr lang="en-US"/>
        </a:p>
      </dgm:t>
    </dgm:pt>
    <dgm:pt modelId="{0469A567-7097-49D2-B5FF-E4C376F19DB9}" type="sibTrans" cxnId="{D460812A-0B39-4BCC-8BD1-2653E655E43E}">
      <dgm:prSet/>
      <dgm:spPr/>
      <dgm:t>
        <a:bodyPr/>
        <a:lstStyle/>
        <a:p>
          <a:endParaRPr lang="en-US"/>
        </a:p>
      </dgm:t>
    </dgm:pt>
    <dgm:pt modelId="{B2CEC420-86E6-4D56-B4E9-D6C716A34C40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Value and location</a:t>
          </a:r>
        </a:p>
      </dgm:t>
    </dgm:pt>
    <dgm:pt modelId="{33E5EA03-B25C-45EA-8381-98352FDD2CE8}" type="parTrans" cxnId="{3EE58084-3814-45D1-BE39-3A8CD6635F3C}">
      <dgm:prSet/>
      <dgm:spPr/>
      <dgm:t>
        <a:bodyPr/>
        <a:lstStyle/>
        <a:p>
          <a:endParaRPr lang="en-US"/>
        </a:p>
      </dgm:t>
    </dgm:pt>
    <dgm:pt modelId="{F9CC904F-7967-4B8F-96C3-FACFB2A05A47}" type="sibTrans" cxnId="{3EE58084-3814-45D1-BE39-3A8CD6635F3C}">
      <dgm:prSet/>
      <dgm:spPr/>
      <dgm:t>
        <a:bodyPr/>
        <a:lstStyle/>
        <a:p>
          <a:endParaRPr lang="en-US"/>
        </a:p>
      </dgm:t>
    </dgm:pt>
    <dgm:pt modelId="{9ADA3095-34D6-46EB-86EB-984150113EBC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>
                  <a:lumMod val="85000"/>
                </a:schemeClr>
              </a:solidFill>
            </a:rPr>
            <a:t>O</a:t>
          </a:r>
        </a:p>
      </dgm:t>
    </dgm:pt>
    <dgm:pt modelId="{55AB87D2-7101-461E-93B4-74C664534378}" type="parTrans" cxnId="{B43CEBE0-5776-4EEC-A4F1-FA23B176C51C}">
      <dgm:prSet/>
      <dgm:spPr/>
      <dgm:t>
        <a:bodyPr/>
        <a:lstStyle/>
        <a:p>
          <a:endParaRPr lang="en-US"/>
        </a:p>
      </dgm:t>
    </dgm:pt>
    <dgm:pt modelId="{7F7C4A96-F063-4B78-906C-D237415DA79F}" type="sibTrans" cxnId="{B43CEBE0-5776-4EEC-A4F1-FA23B176C51C}">
      <dgm:prSet/>
      <dgm:spPr/>
      <dgm:t>
        <a:bodyPr/>
        <a:lstStyle/>
        <a:p>
          <a:endParaRPr lang="en-US"/>
        </a:p>
      </dgm:t>
    </dgm:pt>
    <dgm:pt modelId="{EFEF4F12-76D4-401D-95DD-B00D7D834BA0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bg1">
                  <a:lumMod val="75000"/>
                </a:schemeClr>
              </a:solidFill>
            </a:rPr>
            <a:t>Organs at Risk:</a:t>
          </a:r>
        </a:p>
      </dgm:t>
    </dgm:pt>
    <dgm:pt modelId="{C2BF9BFE-BCF7-4497-AFF6-5F889E421732}" type="parTrans" cxnId="{17C620A1-86D6-45D4-AD32-E47CC10ADF7C}">
      <dgm:prSet/>
      <dgm:spPr/>
      <dgm:t>
        <a:bodyPr/>
        <a:lstStyle/>
        <a:p>
          <a:endParaRPr lang="en-US"/>
        </a:p>
      </dgm:t>
    </dgm:pt>
    <dgm:pt modelId="{4BEFA82E-6FCA-4AFE-92E2-CD3FD2AC993D}" type="sibTrans" cxnId="{17C620A1-86D6-45D4-AD32-E47CC10ADF7C}">
      <dgm:prSet/>
      <dgm:spPr/>
      <dgm:t>
        <a:bodyPr/>
        <a:lstStyle/>
        <a:p>
          <a:endParaRPr lang="en-US"/>
        </a:p>
      </dgm:t>
    </dgm:pt>
    <dgm:pt modelId="{D329A15A-9DC1-4CDA-A8B4-9DB42E6569B0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300" dirty="0">
              <a:solidFill>
                <a:schemeClr val="bg1">
                  <a:lumMod val="75000"/>
                </a:schemeClr>
              </a:solidFill>
            </a:rPr>
            <a:t>Review specified constraints, corresponding isodose lines on plan, and DVH</a:t>
          </a:r>
        </a:p>
      </dgm:t>
    </dgm:pt>
    <dgm:pt modelId="{896906B9-D0CC-42F0-9463-52CF6BB0C8DA}" type="parTrans" cxnId="{6BD0135D-A017-474E-83A5-A6A3017DC212}">
      <dgm:prSet/>
      <dgm:spPr/>
      <dgm:t>
        <a:bodyPr/>
        <a:lstStyle/>
        <a:p>
          <a:endParaRPr lang="en-US"/>
        </a:p>
      </dgm:t>
    </dgm:pt>
    <dgm:pt modelId="{386CBED3-5972-42C4-A3FD-F750F0AB5DA8}" type="sibTrans" cxnId="{6BD0135D-A017-474E-83A5-A6A3017DC212}">
      <dgm:prSet/>
      <dgm:spPr/>
      <dgm:t>
        <a:bodyPr/>
        <a:lstStyle/>
        <a:p>
          <a:endParaRPr lang="en-US"/>
        </a:p>
      </dgm:t>
    </dgm:pt>
    <dgm:pt modelId="{8A0D57E0-E733-42B8-95D5-393EB9EFF3F8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B</a:t>
          </a:r>
        </a:p>
      </dgm:t>
    </dgm:pt>
    <dgm:pt modelId="{72FC8333-AFD1-4C1C-BDF3-8CED2FBE9F06}" type="parTrans" cxnId="{4588F088-4D8B-4D19-B003-B8CCAAC87A57}">
      <dgm:prSet/>
      <dgm:spPr/>
      <dgm:t>
        <a:bodyPr/>
        <a:lstStyle/>
        <a:p>
          <a:endParaRPr lang="en-US"/>
        </a:p>
      </dgm:t>
    </dgm:pt>
    <dgm:pt modelId="{23BFE333-703F-4D24-80D7-E7BBA41B91F6}" type="sibTrans" cxnId="{4588F088-4D8B-4D19-B003-B8CCAAC87A57}">
      <dgm:prSet/>
      <dgm:spPr/>
      <dgm:t>
        <a:bodyPr/>
        <a:lstStyle/>
        <a:p>
          <a:endParaRPr lang="en-US"/>
        </a:p>
      </dgm:t>
    </dgm:pt>
    <dgm:pt modelId="{3BBCF93E-28A9-43E9-B269-17158FCBC4AF}">
      <dgm:prSet phldrT="[Text]" custT="1"/>
      <dgm:spPr/>
      <dgm:t>
        <a:bodyPr/>
        <a:lstStyle/>
        <a:p>
          <a:r>
            <a:rPr lang="en-US" sz="1400" b="1" dirty="0"/>
            <a:t>Beam Arrangements/Fields:</a:t>
          </a:r>
        </a:p>
      </dgm:t>
    </dgm:pt>
    <dgm:pt modelId="{F8358BFD-5EF2-455F-B3A6-163B60809385}" type="parTrans" cxnId="{D56520EE-8EC6-4ED9-899E-35443F10D51D}">
      <dgm:prSet/>
      <dgm:spPr/>
      <dgm:t>
        <a:bodyPr/>
        <a:lstStyle/>
        <a:p>
          <a:endParaRPr lang="en-US"/>
        </a:p>
      </dgm:t>
    </dgm:pt>
    <dgm:pt modelId="{C8E50F80-4353-477A-946B-70847CD5CE8C}" type="sibTrans" cxnId="{D56520EE-8EC6-4ED9-899E-35443F10D51D}">
      <dgm:prSet/>
      <dgm:spPr/>
      <dgm:t>
        <a:bodyPr/>
        <a:lstStyle/>
        <a:p>
          <a:endParaRPr lang="en-US"/>
        </a:p>
      </dgm:t>
    </dgm:pt>
    <dgm:pt modelId="{17D2E968-5878-4CD4-A103-60A4FC92CD44}">
      <dgm:prSet phldrT="[Text]" custT="1"/>
      <dgm:spPr/>
      <dgm:t>
        <a:bodyPr/>
        <a:lstStyle/>
        <a:p>
          <a:r>
            <a:rPr lang="en-US" sz="1400" dirty="0"/>
            <a:t>Appropriate &amp; Reasonable</a:t>
          </a:r>
        </a:p>
      </dgm:t>
    </dgm:pt>
    <dgm:pt modelId="{71FD997F-9105-4459-88EC-E83DC701D11A}" type="parTrans" cxnId="{BA90C8FB-72B4-43AC-8F46-8FFDC569CC39}">
      <dgm:prSet/>
      <dgm:spPr/>
      <dgm:t>
        <a:bodyPr/>
        <a:lstStyle/>
        <a:p>
          <a:endParaRPr lang="en-US"/>
        </a:p>
      </dgm:t>
    </dgm:pt>
    <dgm:pt modelId="{2FA55A5B-28ED-4222-B2AA-6D1FD9CE8743}" type="sibTrans" cxnId="{BA90C8FB-72B4-43AC-8F46-8FFDC569CC39}">
      <dgm:prSet/>
      <dgm:spPr/>
      <dgm:t>
        <a:bodyPr/>
        <a:lstStyle/>
        <a:p>
          <a:endParaRPr lang="en-US"/>
        </a:p>
      </dgm:t>
    </dgm:pt>
    <dgm:pt modelId="{8A82175C-EC27-4062-B96F-B3A5D64BAC32}" type="pres">
      <dgm:prSet presAssocID="{428FCFC5-1288-4C68-A3F9-3F935F0E0B3B}" presName="linearFlow" presStyleCnt="0">
        <dgm:presLayoutVars>
          <dgm:dir/>
          <dgm:animLvl val="lvl"/>
          <dgm:resizeHandles val="exact"/>
        </dgm:presLayoutVars>
      </dgm:prSet>
      <dgm:spPr/>
    </dgm:pt>
    <dgm:pt modelId="{8F603C19-30E2-4C68-A84D-82D3E0895588}" type="pres">
      <dgm:prSet presAssocID="{FD8EBEDC-3959-4C18-BF48-948DD35CDD60}" presName="composite" presStyleCnt="0"/>
      <dgm:spPr/>
    </dgm:pt>
    <dgm:pt modelId="{199E7658-FA1D-4717-9BB9-4A92366E0407}" type="pres">
      <dgm:prSet presAssocID="{FD8EBEDC-3959-4C18-BF48-948DD35CDD6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3C30901-F270-4023-8611-12347A9079D5}" type="pres">
      <dgm:prSet presAssocID="{FD8EBEDC-3959-4C18-BF48-948DD35CDD60}" presName="descendantText" presStyleLbl="alignAcc1" presStyleIdx="0" presStyleCnt="6">
        <dgm:presLayoutVars>
          <dgm:bulletEnabled val="1"/>
        </dgm:presLayoutVars>
      </dgm:prSet>
      <dgm:spPr/>
    </dgm:pt>
    <dgm:pt modelId="{5AD78EFD-1960-44FD-B5F0-BD6136BFB376}" type="pres">
      <dgm:prSet presAssocID="{47C95959-055A-4314-8ECB-FD873850F8C0}" presName="sp" presStyleCnt="0"/>
      <dgm:spPr/>
    </dgm:pt>
    <dgm:pt modelId="{32F9D240-A9D5-4877-8109-D137B2C76AF4}" type="pres">
      <dgm:prSet presAssocID="{1AA10096-F401-4ACB-A073-2978DF42499F}" presName="composite" presStyleCnt="0"/>
      <dgm:spPr/>
    </dgm:pt>
    <dgm:pt modelId="{2616A73A-3B99-462D-98DA-457CEBC4F2FC}" type="pres">
      <dgm:prSet presAssocID="{1AA10096-F401-4ACB-A073-2978DF42499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0861ADB-C03A-4596-B277-2FAF086190C6}" type="pres">
      <dgm:prSet presAssocID="{1AA10096-F401-4ACB-A073-2978DF42499F}" presName="descendantText" presStyleLbl="alignAcc1" presStyleIdx="1" presStyleCnt="6">
        <dgm:presLayoutVars>
          <dgm:bulletEnabled val="1"/>
        </dgm:presLayoutVars>
      </dgm:prSet>
      <dgm:spPr/>
    </dgm:pt>
    <dgm:pt modelId="{67BC3B1F-4C5F-44E7-8BBD-9B20970ECFAA}" type="pres">
      <dgm:prSet presAssocID="{CD452EEE-1074-4F9C-87BD-0F7383A0CF66}" presName="sp" presStyleCnt="0"/>
      <dgm:spPr/>
    </dgm:pt>
    <dgm:pt modelId="{67D1B35C-E12D-4AC5-AAF5-3295B4CC7B4B}" type="pres">
      <dgm:prSet presAssocID="{730E92AC-6FF2-47C1-AD2B-2BC414350C6D}" presName="composite" presStyleCnt="0"/>
      <dgm:spPr/>
    </dgm:pt>
    <dgm:pt modelId="{DF6080C5-C034-4F36-82CA-F5C5677A0DEC}" type="pres">
      <dgm:prSet presAssocID="{730E92AC-6FF2-47C1-AD2B-2BC414350C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0DFCAA9-8C16-4F9E-8A14-D16268A4D4CC}" type="pres">
      <dgm:prSet presAssocID="{730E92AC-6FF2-47C1-AD2B-2BC414350C6D}" presName="descendantText" presStyleLbl="alignAcc1" presStyleIdx="2" presStyleCnt="6">
        <dgm:presLayoutVars>
          <dgm:bulletEnabled val="1"/>
        </dgm:presLayoutVars>
      </dgm:prSet>
      <dgm:spPr/>
    </dgm:pt>
    <dgm:pt modelId="{61C9ED42-B849-450C-8D4D-6D30E99CFA0C}" type="pres">
      <dgm:prSet presAssocID="{CA2D1B41-207D-4348-B798-F870863C8F4F}" presName="sp" presStyleCnt="0"/>
      <dgm:spPr/>
    </dgm:pt>
    <dgm:pt modelId="{A671C853-694E-4B7F-B134-829E2D3D46C3}" type="pres">
      <dgm:prSet presAssocID="{6C098A10-41D7-4A89-8552-94A1EB384F11}" presName="composite" presStyleCnt="0"/>
      <dgm:spPr/>
    </dgm:pt>
    <dgm:pt modelId="{ECA5117A-2100-47A4-825A-2566381075C2}" type="pres">
      <dgm:prSet presAssocID="{6C098A10-41D7-4A89-8552-94A1EB384F1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307AD22-BD3F-4072-BA10-4E303717D74C}" type="pres">
      <dgm:prSet presAssocID="{6C098A10-41D7-4A89-8552-94A1EB384F11}" presName="descendantText" presStyleLbl="alignAcc1" presStyleIdx="3" presStyleCnt="6">
        <dgm:presLayoutVars>
          <dgm:bulletEnabled val="1"/>
        </dgm:presLayoutVars>
      </dgm:prSet>
      <dgm:spPr/>
    </dgm:pt>
    <dgm:pt modelId="{30042512-FAB6-4FAC-9B83-5CB0260A6E49}" type="pres">
      <dgm:prSet presAssocID="{78C6B3C3-56BD-492F-9B52-3EBB756DF61B}" presName="sp" presStyleCnt="0"/>
      <dgm:spPr/>
    </dgm:pt>
    <dgm:pt modelId="{987F5BC5-CA90-47C9-9493-CD2ECC992CE9}" type="pres">
      <dgm:prSet presAssocID="{9ADA3095-34D6-46EB-86EB-984150113EBC}" presName="composite" presStyleCnt="0"/>
      <dgm:spPr/>
    </dgm:pt>
    <dgm:pt modelId="{9D50B8A8-EB07-4CAC-A44A-1C692D985CB3}" type="pres">
      <dgm:prSet presAssocID="{9ADA3095-34D6-46EB-86EB-984150113EB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5FB9BB6B-C44E-4D32-8233-D403E2E632AF}" type="pres">
      <dgm:prSet presAssocID="{9ADA3095-34D6-46EB-86EB-984150113EBC}" presName="descendantText" presStyleLbl="alignAcc1" presStyleIdx="4" presStyleCnt="6" custLinFactNeighborY="0">
        <dgm:presLayoutVars>
          <dgm:bulletEnabled val="1"/>
        </dgm:presLayoutVars>
      </dgm:prSet>
      <dgm:spPr/>
    </dgm:pt>
    <dgm:pt modelId="{4DBE1B18-2920-4F6C-AB9F-E9FD95535797}" type="pres">
      <dgm:prSet presAssocID="{7F7C4A96-F063-4B78-906C-D237415DA79F}" presName="sp" presStyleCnt="0"/>
      <dgm:spPr/>
    </dgm:pt>
    <dgm:pt modelId="{F80AA479-C439-4E56-A138-88C69C951966}" type="pres">
      <dgm:prSet presAssocID="{8A0D57E0-E733-42B8-95D5-393EB9EFF3F8}" presName="composite" presStyleCnt="0"/>
      <dgm:spPr/>
    </dgm:pt>
    <dgm:pt modelId="{CE43C12F-A93F-4AE3-AFDC-B06E3115F289}" type="pres">
      <dgm:prSet presAssocID="{8A0D57E0-E733-42B8-95D5-393EB9EFF3F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82BD02D2-84CE-461C-A799-3D7F5EF2179C}" type="pres">
      <dgm:prSet presAssocID="{8A0D57E0-E733-42B8-95D5-393EB9EFF3F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A701F00-E1A3-4C41-B389-6FCF1C998FBE}" type="presOf" srcId="{17D2E968-5878-4CD4-A103-60A4FC92CD44}" destId="{82BD02D2-84CE-461C-A799-3D7F5EF2179C}" srcOrd="0" destOrd="1" presId="urn:microsoft.com/office/officeart/2005/8/layout/chevron2"/>
    <dgm:cxn modelId="{860BD207-AD79-4219-B51B-075F5614C561}" type="presOf" srcId="{19327B06-CBA8-4D59-915C-36A081423785}" destId="{B3C30901-F270-4023-8611-12347A9079D5}" srcOrd="0" destOrd="1" presId="urn:microsoft.com/office/officeart/2005/8/layout/chevron2"/>
    <dgm:cxn modelId="{1B53450B-08E1-4D46-A041-FD9B660B85DA}" type="presOf" srcId="{EFEF4F12-76D4-401D-95DD-B00D7D834BA0}" destId="{5FB9BB6B-C44E-4D32-8233-D403E2E632AF}" srcOrd="0" destOrd="0" presId="urn:microsoft.com/office/officeart/2005/8/layout/chevron2"/>
    <dgm:cxn modelId="{1565A318-D2A5-4BB0-8160-09121D859AC2}" srcId="{1AA10096-F401-4ACB-A073-2978DF42499F}" destId="{56D63A1B-BF1A-4B10-A43C-675932F363CE}" srcOrd="0" destOrd="0" parTransId="{57B4ACA8-C7A6-4B16-93C8-CD8175521206}" sibTransId="{568BE67D-1BA1-45F8-ABF2-095C3369D4CE}"/>
    <dgm:cxn modelId="{534E6519-3469-41BA-9FDE-298E9AEFE6B6}" type="presOf" srcId="{428FCFC5-1288-4C68-A3F9-3F935F0E0B3B}" destId="{8A82175C-EC27-4062-B96F-B3A5D64BAC32}" srcOrd="0" destOrd="0" presId="urn:microsoft.com/office/officeart/2005/8/layout/chevron2"/>
    <dgm:cxn modelId="{45EA351F-B802-423C-84CF-804BE67861DD}" type="presOf" srcId="{D329A15A-9DC1-4CDA-A8B4-9DB42E6569B0}" destId="{5FB9BB6B-C44E-4D32-8233-D403E2E632AF}" srcOrd="0" destOrd="1" presId="urn:microsoft.com/office/officeart/2005/8/layout/chevron2"/>
    <dgm:cxn modelId="{EE9FA61F-7DDD-4799-BB8B-BDEA7C6ECD05}" type="presOf" srcId="{3BBCF93E-28A9-43E9-B269-17158FCBC4AF}" destId="{82BD02D2-84CE-461C-A799-3D7F5EF2179C}" srcOrd="0" destOrd="0" presId="urn:microsoft.com/office/officeart/2005/8/layout/chevron2"/>
    <dgm:cxn modelId="{D460812A-0B39-4BCC-8BD1-2653E655E43E}" srcId="{6C098A10-41D7-4A89-8552-94A1EB384F11}" destId="{262DF865-C22A-425C-8FDA-27FE044389A9}" srcOrd="0" destOrd="0" parTransId="{D45AD96A-095E-402B-86D1-659842988375}" sibTransId="{0469A567-7097-49D2-B5FF-E4C376F19DB9}"/>
    <dgm:cxn modelId="{364FF430-53ED-4466-9266-8FE0A322579D}" type="presOf" srcId="{8518405E-277E-47DA-8848-E869CECA269F}" destId="{B3C30901-F270-4023-8611-12347A9079D5}" srcOrd="0" destOrd="0" presId="urn:microsoft.com/office/officeart/2005/8/layout/chevron2"/>
    <dgm:cxn modelId="{37A73831-3CBE-448E-B558-70D3E5B7BE39}" type="presOf" srcId="{56D63A1B-BF1A-4B10-A43C-675932F363CE}" destId="{00861ADB-C03A-4596-B277-2FAF086190C6}" srcOrd="0" destOrd="0" presId="urn:microsoft.com/office/officeart/2005/8/layout/chevron2"/>
    <dgm:cxn modelId="{4A5BB531-75C7-4E53-AF5D-FEC203287A6E}" srcId="{56D63A1B-BF1A-4B10-A43C-675932F363CE}" destId="{E04099BE-3D9A-4145-A06F-69E89027C50D}" srcOrd="0" destOrd="0" parTransId="{3E7C1BD5-0FE6-4F72-AFDD-F7A09AD9B318}" sibTransId="{DDAC164F-D3A3-4211-BB37-BDB16959C1F0}"/>
    <dgm:cxn modelId="{5EE4BD36-9E25-4874-85DF-091010EFF9BA}" type="presOf" srcId="{262DF865-C22A-425C-8FDA-27FE044389A9}" destId="{C307AD22-BD3F-4072-BA10-4E303717D74C}" srcOrd="0" destOrd="0" presId="urn:microsoft.com/office/officeart/2005/8/layout/chevron2"/>
    <dgm:cxn modelId="{06A88B40-C839-42EF-92A7-203226C7D6E6}" type="presOf" srcId="{E04099BE-3D9A-4145-A06F-69E89027C50D}" destId="{00861ADB-C03A-4596-B277-2FAF086190C6}" srcOrd="0" destOrd="1" presId="urn:microsoft.com/office/officeart/2005/8/layout/chevron2"/>
    <dgm:cxn modelId="{6BD0135D-A017-474E-83A5-A6A3017DC212}" srcId="{EFEF4F12-76D4-401D-95DD-B00D7D834BA0}" destId="{D329A15A-9DC1-4CDA-A8B4-9DB42E6569B0}" srcOrd="0" destOrd="0" parTransId="{896906B9-D0CC-42F0-9463-52CF6BB0C8DA}" sibTransId="{386CBED3-5972-42C4-A3FD-F750F0AB5DA8}"/>
    <dgm:cxn modelId="{15327762-7571-402B-A2A8-55A991FE9B96}" srcId="{428FCFC5-1288-4C68-A3F9-3F935F0E0B3B}" destId="{FD8EBEDC-3959-4C18-BF48-948DD35CDD60}" srcOrd="0" destOrd="0" parTransId="{7CA430BD-AEA0-4D8E-933F-210EA12B441E}" sibTransId="{47C95959-055A-4314-8ECB-FD873850F8C0}"/>
    <dgm:cxn modelId="{E02CF344-2178-4090-A83C-D5204546F288}" type="presOf" srcId="{902C6D1B-3A39-49EC-A82E-EAD1C8521DC9}" destId="{20DFCAA9-8C16-4F9E-8A14-D16268A4D4CC}" srcOrd="0" destOrd="0" presId="urn:microsoft.com/office/officeart/2005/8/layout/chevron2"/>
    <dgm:cxn modelId="{B8077E69-DA11-4C4D-B2AB-66441B893ECF}" type="presOf" srcId="{9ADA3095-34D6-46EB-86EB-984150113EBC}" destId="{9D50B8A8-EB07-4CAC-A44A-1C692D985CB3}" srcOrd="0" destOrd="0" presId="urn:microsoft.com/office/officeart/2005/8/layout/chevron2"/>
    <dgm:cxn modelId="{64EFD270-9FD1-49EA-8EB9-48226A6ADE4F}" type="presOf" srcId="{6C098A10-41D7-4A89-8552-94A1EB384F11}" destId="{ECA5117A-2100-47A4-825A-2566381075C2}" srcOrd="0" destOrd="0" presId="urn:microsoft.com/office/officeart/2005/8/layout/chevron2"/>
    <dgm:cxn modelId="{23820F75-33D2-482D-8B9D-3E0A12B1EF28}" srcId="{902C6D1B-3A39-49EC-A82E-EAD1C8521DC9}" destId="{E6E1F6EF-3B8F-4C44-8EA2-C11256CF264B}" srcOrd="0" destOrd="0" parTransId="{60FE6CF4-5BCB-4BC5-8E77-719048A1A55F}" sibTransId="{976B4351-D7CA-4312-99A3-16123483841F}"/>
    <dgm:cxn modelId="{318F8578-DA75-43D9-8A08-6B690012D467}" type="presOf" srcId="{1AA10096-F401-4ACB-A073-2978DF42499F}" destId="{2616A73A-3B99-462D-98DA-457CEBC4F2FC}" srcOrd="0" destOrd="0" presId="urn:microsoft.com/office/officeart/2005/8/layout/chevron2"/>
    <dgm:cxn modelId="{4288265A-A712-4C0E-95DA-05D4123030DE}" type="presOf" srcId="{B2CEC420-86E6-4D56-B4E9-D6C716A34C40}" destId="{C307AD22-BD3F-4072-BA10-4E303717D74C}" srcOrd="0" destOrd="1" presId="urn:microsoft.com/office/officeart/2005/8/layout/chevron2"/>
    <dgm:cxn modelId="{E8CE047E-C838-4A06-AF7C-E0A1B1DA0EA5}" srcId="{8518405E-277E-47DA-8848-E869CECA269F}" destId="{19327B06-CBA8-4D59-915C-36A081423785}" srcOrd="0" destOrd="0" parTransId="{6F276085-26AC-45C2-9CF5-18FDCB3959BA}" sibTransId="{092AB136-18F3-483E-B0EC-6C4362AF6B73}"/>
    <dgm:cxn modelId="{F5F7937E-0010-491B-B0FD-283F72588896}" srcId="{730E92AC-6FF2-47C1-AD2B-2BC414350C6D}" destId="{902C6D1B-3A39-49EC-A82E-EAD1C8521DC9}" srcOrd="0" destOrd="0" parTransId="{F2CF4932-F9C1-417D-8422-AC415EB6281B}" sibTransId="{2A2080FC-8CE7-4CEB-8CC7-1EF61E376995}"/>
    <dgm:cxn modelId="{7B326881-E48D-4745-B3F7-0F2689F16F2F}" type="presOf" srcId="{FD8EBEDC-3959-4C18-BF48-948DD35CDD60}" destId="{199E7658-FA1D-4717-9BB9-4A92366E0407}" srcOrd="0" destOrd="0" presId="urn:microsoft.com/office/officeart/2005/8/layout/chevron2"/>
    <dgm:cxn modelId="{3EE58084-3814-45D1-BE39-3A8CD6635F3C}" srcId="{262DF865-C22A-425C-8FDA-27FE044389A9}" destId="{B2CEC420-86E6-4D56-B4E9-D6C716A34C40}" srcOrd="0" destOrd="0" parTransId="{33E5EA03-B25C-45EA-8381-98352FDD2CE8}" sibTransId="{F9CC904F-7967-4B8F-96C3-FACFB2A05A47}"/>
    <dgm:cxn modelId="{4588F088-4D8B-4D19-B003-B8CCAAC87A57}" srcId="{428FCFC5-1288-4C68-A3F9-3F935F0E0B3B}" destId="{8A0D57E0-E733-42B8-95D5-393EB9EFF3F8}" srcOrd="5" destOrd="0" parTransId="{72FC8333-AFD1-4C1C-BDF3-8CED2FBE9F06}" sibTransId="{23BFE333-703F-4D24-80D7-E7BBA41B91F6}"/>
    <dgm:cxn modelId="{FF59C698-7FD0-47C3-AC52-61E5B06D49AD}" type="presOf" srcId="{E6E1F6EF-3B8F-4C44-8EA2-C11256CF264B}" destId="{20DFCAA9-8C16-4F9E-8A14-D16268A4D4CC}" srcOrd="0" destOrd="1" presId="urn:microsoft.com/office/officeart/2005/8/layout/chevron2"/>
    <dgm:cxn modelId="{17C620A1-86D6-45D4-AD32-E47CC10ADF7C}" srcId="{9ADA3095-34D6-46EB-86EB-984150113EBC}" destId="{EFEF4F12-76D4-401D-95DD-B00D7D834BA0}" srcOrd="0" destOrd="0" parTransId="{C2BF9BFE-BCF7-4497-AFF6-5F889E421732}" sibTransId="{4BEFA82E-6FCA-4AFE-92E2-CD3FD2AC993D}"/>
    <dgm:cxn modelId="{646C60B6-18FD-4454-97AA-E414F69DB716}" srcId="{FD8EBEDC-3959-4C18-BF48-948DD35CDD60}" destId="{8518405E-277E-47DA-8848-E869CECA269F}" srcOrd="0" destOrd="0" parTransId="{140395BC-0F38-4A95-8171-B373F168CFDE}" sibTransId="{364CEF0E-9075-49B0-9840-B2C92C824945}"/>
    <dgm:cxn modelId="{7AC51CC0-EEEE-41F8-AF46-2A0F3D6B882D}" type="presOf" srcId="{8A0D57E0-E733-42B8-95D5-393EB9EFF3F8}" destId="{CE43C12F-A93F-4AE3-AFDC-B06E3115F289}" srcOrd="0" destOrd="0" presId="urn:microsoft.com/office/officeart/2005/8/layout/chevron2"/>
    <dgm:cxn modelId="{38A8DBD0-D472-4957-89D6-B3F16B8109F1}" srcId="{428FCFC5-1288-4C68-A3F9-3F935F0E0B3B}" destId="{730E92AC-6FF2-47C1-AD2B-2BC414350C6D}" srcOrd="2" destOrd="0" parTransId="{9A37B678-3830-413A-B0E2-5B15A634C59D}" sibTransId="{CA2D1B41-207D-4348-B798-F870863C8F4F}"/>
    <dgm:cxn modelId="{B43CEBE0-5776-4EEC-A4F1-FA23B176C51C}" srcId="{428FCFC5-1288-4C68-A3F9-3F935F0E0B3B}" destId="{9ADA3095-34D6-46EB-86EB-984150113EBC}" srcOrd="4" destOrd="0" parTransId="{55AB87D2-7101-461E-93B4-74C664534378}" sibTransId="{7F7C4A96-F063-4B78-906C-D237415DA79F}"/>
    <dgm:cxn modelId="{0C7814E1-47BB-412D-84F4-96B7CE3C6F9E}" type="presOf" srcId="{730E92AC-6FF2-47C1-AD2B-2BC414350C6D}" destId="{DF6080C5-C034-4F36-82CA-F5C5677A0DEC}" srcOrd="0" destOrd="0" presId="urn:microsoft.com/office/officeart/2005/8/layout/chevron2"/>
    <dgm:cxn modelId="{D56520EE-8EC6-4ED9-899E-35443F10D51D}" srcId="{8A0D57E0-E733-42B8-95D5-393EB9EFF3F8}" destId="{3BBCF93E-28A9-43E9-B269-17158FCBC4AF}" srcOrd="0" destOrd="0" parTransId="{F8358BFD-5EF2-455F-B3A6-163B60809385}" sibTransId="{C8E50F80-4353-477A-946B-70847CD5CE8C}"/>
    <dgm:cxn modelId="{FF1860F7-99A9-424D-9DC5-EDB4C3C05428}" srcId="{428FCFC5-1288-4C68-A3F9-3F935F0E0B3B}" destId="{6C098A10-41D7-4A89-8552-94A1EB384F11}" srcOrd="3" destOrd="0" parTransId="{6E5B2D1C-D603-40C7-BE7D-61CEBB8CE235}" sibTransId="{78C6B3C3-56BD-492F-9B52-3EBB756DF61B}"/>
    <dgm:cxn modelId="{BA90C8FB-72B4-43AC-8F46-8FFDC569CC39}" srcId="{3BBCF93E-28A9-43E9-B269-17158FCBC4AF}" destId="{17D2E968-5878-4CD4-A103-60A4FC92CD44}" srcOrd="0" destOrd="0" parTransId="{71FD997F-9105-4459-88EC-E83DC701D11A}" sibTransId="{2FA55A5B-28ED-4222-B2AA-6D1FD9CE8743}"/>
    <dgm:cxn modelId="{6C9D46FE-3ED3-4705-907C-D89106C8A6CD}" srcId="{428FCFC5-1288-4C68-A3F9-3F935F0E0B3B}" destId="{1AA10096-F401-4ACB-A073-2978DF42499F}" srcOrd="1" destOrd="0" parTransId="{D924B272-2585-4162-9069-10FAE6495853}" sibTransId="{CD452EEE-1074-4F9C-87BD-0F7383A0CF66}"/>
    <dgm:cxn modelId="{A49FFABA-0647-48BB-9898-B7DE35B4A27B}" type="presParOf" srcId="{8A82175C-EC27-4062-B96F-B3A5D64BAC32}" destId="{8F603C19-30E2-4C68-A84D-82D3E0895588}" srcOrd="0" destOrd="0" presId="urn:microsoft.com/office/officeart/2005/8/layout/chevron2"/>
    <dgm:cxn modelId="{C136B594-E6CD-45E5-B76A-AC1FE8DE9063}" type="presParOf" srcId="{8F603C19-30E2-4C68-A84D-82D3E0895588}" destId="{199E7658-FA1D-4717-9BB9-4A92366E0407}" srcOrd="0" destOrd="0" presId="urn:microsoft.com/office/officeart/2005/8/layout/chevron2"/>
    <dgm:cxn modelId="{69E8D37F-B292-4E97-9992-B0BAE6EA249B}" type="presParOf" srcId="{8F603C19-30E2-4C68-A84D-82D3E0895588}" destId="{B3C30901-F270-4023-8611-12347A9079D5}" srcOrd="1" destOrd="0" presId="urn:microsoft.com/office/officeart/2005/8/layout/chevron2"/>
    <dgm:cxn modelId="{F12A13EF-20F3-4BE0-B8DE-D0D4676D868E}" type="presParOf" srcId="{8A82175C-EC27-4062-B96F-B3A5D64BAC32}" destId="{5AD78EFD-1960-44FD-B5F0-BD6136BFB376}" srcOrd="1" destOrd="0" presId="urn:microsoft.com/office/officeart/2005/8/layout/chevron2"/>
    <dgm:cxn modelId="{7D90AA26-2768-410B-95E2-F9D3B77D0B25}" type="presParOf" srcId="{8A82175C-EC27-4062-B96F-B3A5D64BAC32}" destId="{32F9D240-A9D5-4877-8109-D137B2C76AF4}" srcOrd="2" destOrd="0" presId="urn:microsoft.com/office/officeart/2005/8/layout/chevron2"/>
    <dgm:cxn modelId="{AC1B701F-ECC0-4E5A-8255-688EBEBBFEE1}" type="presParOf" srcId="{32F9D240-A9D5-4877-8109-D137B2C76AF4}" destId="{2616A73A-3B99-462D-98DA-457CEBC4F2FC}" srcOrd="0" destOrd="0" presId="urn:microsoft.com/office/officeart/2005/8/layout/chevron2"/>
    <dgm:cxn modelId="{466841C4-0B0F-4E2B-8B71-BA40A9E130D4}" type="presParOf" srcId="{32F9D240-A9D5-4877-8109-D137B2C76AF4}" destId="{00861ADB-C03A-4596-B277-2FAF086190C6}" srcOrd="1" destOrd="0" presId="urn:microsoft.com/office/officeart/2005/8/layout/chevron2"/>
    <dgm:cxn modelId="{48BDE1EF-F804-4335-8F1B-72DE79CCC6AF}" type="presParOf" srcId="{8A82175C-EC27-4062-B96F-B3A5D64BAC32}" destId="{67BC3B1F-4C5F-44E7-8BBD-9B20970ECFAA}" srcOrd="3" destOrd="0" presId="urn:microsoft.com/office/officeart/2005/8/layout/chevron2"/>
    <dgm:cxn modelId="{45977600-4455-4ACD-87E2-BA683F55C3A4}" type="presParOf" srcId="{8A82175C-EC27-4062-B96F-B3A5D64BAC32}" destId="{67D1B35C-E12D-4AC5-AAF5-3295B4CC7B4B}" srcOrd="4" destOrd="0" presId="urn:microsoft.com/office/officeart/2005/8/layout/chevron2"/>
    <dgm:cxn modelId="{3B3CB7BD-9B8A-4760-9BF7-BF1B82DC6AA3}" type="presParOf" srcId="{67D1B35C-E12D-4AC5-AAF5-3295B4CC7B4B}" destId="{DF6080C5-C034-4F36-82CA-F5C5677A0DEC}" srcOrd="0" destOrd="0" presId="urn:microsoft.com/office/officeart/2005/8/layout/chevron2"/>
    <dgm:cxn modelId="{C64BA34A-5F1D-4217-8086-B6EFED6FEAFF}" type="presParOf" srcId="{67D1B35C-E12D-4AC5-AAF5-3295B4CC7B4B}" destId="{20DFCAA9-8C16-4F9E-8A14-D16268A4D4CC}" srcOrd="1" destOrd="0" presId="urn:microsoft.com/office/officeart/2005/8/layout/chevron2"/>
    <dgm:cxn modelId="{631E0A35-A8E6-4C37-96BD-5D6257E5E390}" type="presParOf" srcId="{8A82175C-EC27-4062-B96F-B3A5D64BAC32}" destId="{61C9ED42-B849-450C-8D4D-6D30E99CFA0C}" srcOrd="5" destOrd="0" presId="urn:microsoft.com/office/officeart/2005/8/layout/chevron2"/>
    <dgm:cxn modelId="{84F3DF87-CEE8-4D40-BC2B-44266BA0452B}" type="presParOf" srcId="{8A82175C-EC27-4062-B96F-B3A5D64BAC32}" destId="{A671C853-694E-4B7F-B134-829E2D3D46C3}" srcOrd="6" destOrd="0" presId="urn:microsoft.com/office/officeart/2005/8/layout/chevron2"/>
    <dgm:cxn modelId="{FFDDAC1F-1777-4320-A1F3-C2AB2E13F57E}" type="presParOf" srcId="{A671C853-694E-4B7F-B134-829E2D3D46C3}" destId="{ECA5117A-2100-47A4-825A-2566381075C2}" srcOrd="0" destOrd="0" presId="urn:microsoft.com/office/officeart/2005/8/layout/chevron2"/>
    <dgm:cxn modelId="{0A79C019-9241-4520-B190-533E9C22A245}" type="presParOf" srcId="{A671C853-694E-4B7F-B134-829E2D3D46C3}" destId="{C307AD22-BD3F-4072-BA10-4E303717D74C}" srcOrd="1" destOrd="0" presId="urn:microsoft.com/office/officeart/2005/8/layout/chevron2"/>
    <dgm:cxn modelId="{353013FF-BB53-44B5-BD66-74DAB2262F25}" type="presParOf" srcId="{8A82175C-EC27-4062-B96F-B3A5D64BAC32}" destId="{30042512-FAB6-4FAC-9B83-5CB0260A6E49}" srcOrd="7" destOrd="0" presId="urn:microsoft.com/office/officeart/2005/8/layout/chevron2"/>
    <dgm:cxn modelId="{612694BB-8F4B-4F46-BF07-D778C52ABDFB}" type="presParOf" srcId="{8A82175C-EC27-4062-B96F-B3A5D64BAC32}" destId="{987F5BC5-CA90-47C9-9493-CD2ECC992CE9}" srcOrd="8" destOrd="0" presId="urn:microsoft.com/office/officeart/2005/8/layout/chevron2"/>
    <dgm:cxn modelId="{E35EC47E-AFBF-4F97-BC04-C48F9A1DA1A5}" type="presParOf" srcId="{987F5BC5-CA90-47C9-9493-CD2ECC992CE9}" destId="{9D50B8A8-EB07-4CAC-A44A-1C692D985CB3}" srcOrd="0" destOrd="0" presId="urn:microsoft.com/office/officeart/2005/8/layout/chevron2"/>
    <dgm:cxn modelId="{25D9982C-3781-42FE-81F5-F2F0A74CC727}" type="presParOf" srcId="{987F5BC5-CA90-47C9-9493-CD2ECC992CE9}" destId="{5FB9BB6B-C44E-4D32-8233-D403E2E632AF}" srcOrd="1" destOrd="0" presId="urn:microsoft.com/office/officeart/2005/8/layout/chevron2"/>
    <dgm:cxn modelId="{E96C8F43-953D-4976-AA67-35517F876A07}" type="presParOf" srcId="{8A82175C-EC27-4062-B96F-B3A5D64BAC32}" destId="{4DBE1B18-2920-4F6C-AB9F-E9FD95535797}" srcOrd="9" destOrd="0" presId="urn:microsoft.com/office/officeart/2005/8/layout/chevron2"/>
    <dgm:cxn modelId="{4E4010EC-23D7-45CD-9B1B-A3BF7A4D33DB}" type="presParOf" srcId="{8A82175C-EC27-4062-B96F-B3A5D64BAC32}" destId="{F80AA479-C439-4E56-A138-88C69C951966}" srcOrd="10" destOrd="0" presId="urn:microsoft.com/office/officeart/2005/8/layout/chevron2"/>
    <dgm:cxn modelId="{B4CA1526-F8D2-4469-8E0B-B8B5CDDDAB0C}" type="presParOf" srcId="{F80AA479-C439-4E56-A138-88C69C951966}" destId="{CE43C12F-A93F-4AE3-AFDC-B06E3115F289}" srcOrd="0" destOrd="0" presId="urn:microsoft.com/office/officeart/2005/8/layout/chevron2"/>
    <dgm:cxn modelId="{D6D457E3-4ED4-4237-B9A5-408DEDC5970D}" type="presParOf" srcId="{F80AA479-C439-4E56-A138-88C69C951966}" destId="{82BD02D2-84CE-461C-A799-3D7F5EF217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7658-FA1D-4717-9BB9-4A92366E0407}">
      <dsp:nvSpPr>
        <dsp:cNvPr id="0" name=""/>
        <dsp:cNvSpPr/>
      </dsp:nvSpPr>
      <dsp:spPr>
        <a:xfrm rot="5400000">
          <a:off x="-143496" y="146083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C</a:t>
          </a:r>
        </a:p>
      </dsp:txBody>
      <dsp:txXfrm rot="-5400000">
        <a:off x="1" y="337412"/>
        <a:ext cx="669649" cy="286993"/>
      </dsp:txXfrm>
    </dsp:sp>
    <dsp:sp modelId="{B3C30901-F270-4023-8611-12347A9079D5}">
      <dsp:nvSpPr>
        <dsp:cNvPr id="0" name=""/>
        <dsp:cNvSpPr/>
      </dsp:nvSpPr>
      <dsp:spPr>
        <a:xfrm rot="5400000">
          <a:off x="3165370" y="-2493133"/>
          <a:ext cx="622144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Contours: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Review target volumes and OARS</a:t>
          </a:r>
        </a:p>
      </dsp:txBody>
      <dsp:txXfrm rot="-5400000">
        <a:off x="669650" y="32958"/>
        <a:ext cx="5583214" cy="561402"/>
      </dsp:txXfrm>
    </dsp:sp>
    <dsp:sp modelId="{2616A73A-3B99-462D-98DA-457CEBC4F2FC}">
      <dsp:nvSpPr>
        <dsp:cNvPr id="0" name=""/>
        <dsp:cNvSpPr/>
      </dsp:nvSpPr>
      <dsp:spPr>
        <a:xfrm rot="5400000">
          <a:off x="-143496" y="1005258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B</a:t>
          </a:r>
        </a:p>
      </dsp:txBody>
      <dsp:txXfrm rot="-5400000">
        <a:off x="1" y="1196587"/>
        <a:ext cx="669649" cy="286993"/>
      </dsp:txXfrm>
    </dsp:sp>
    <dsp:sp modelId="{00861ADB-C03A-4596-B277-2FAF086190C6}">
      <dsp:nvSpPr>
        <dsp:cNvPr id="0" name=""/>
        <dsp:cNvSpPr/>
      </dsp:nvSpPr>
      <dsp:spPr>
        <a:xfrm rot="5400000">
          <a:off x="3165533" y="-1634122"/>
          <a:ext cx="621817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Beam Arrangements/Fields</a:t>
          </a:r>
          <a:r>
            <a:rPr lang="en-US" sz="1400" kern="1200" dirty="0"/>
            <a:t>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Appropriate and reasonable</a:t>
          </a:r>
        </a:p>
      </dsp:txBody>
      <dsp:txXfrm rot="-5400000">
        <a:off x="669650" y="892116"/>
        <a:ext cx="5583230" cy="561107"/>
      </dsp:txXfrm>
    </dsp:sp>
    <dsp:sp modelId="{DF6080C5-C034-4F36-82CA-F5C5677A0DEC}">
      <dsp:nvSpPr>
        <dsp:cNvPr id="0" name=""/>
        <dsp:cNvSpPr/>
      </dsp:nvSpPr>
      <dsp:spPr>
        <a:xfrm rot="5400000">
          <a:off x="-143496" y="1864432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C</a:t>
          </a:r>
        </a:p>
      </dsp:txBody>
      <dsp:txXfrm rot="-5400000">
        <a:off x="1" y="2055761"/>
        <a:ext cx="669649" cy="286993"/>
      </dsp:txXfrm>
    </dsp:sp>
    <dsp:sp modelId="{20DFCAA9-8C16-4F9E-8A14-D16268A4D4CC}">
      <dsp:nvSpPr>
        <dsp:cNvPr id="0" name=""/>
        <dsp:cNvSpPr/>
      </dsp:nvSpPr>
      <dsp:spPr>
        <a:xfrm rot="5400000">
          <a:off x="3165533" y="-774947"/>
          <a:ext cx="621817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Coverage: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Evaluate on graphic plan and DVH</a:t>
          </a:r>
        </a:p>
      </dsp:txBody>
      <dsp:txXfrm rot="-5400000">
        <a:off x="669650" y="1751291"/>
        <a:ext cx="5583230" cy="561107"/>
      </dsp:txXfrm>
    </dsp:sp>
    <dsp:sp modelId="{ECA5117A-2100-47A4-825A-2566381075C2}">
      <dsp:nvSpPr>
        <dsp:cNvPr id="0" name=""/>
        <dsp:cNvSpPr/>
      </dsp:nvSpPr>
      <dsp:spPr>
        <a:xfrm rot="5400000">
          <a:off x="-143496" y="2723607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H</a:t>
          </a:r>
        </a:p>
      </dsp:txBody>
      <dsp:txXfrm rot="-5400000">
        <a:off x="1" y="2914936"/>
        <a:ext cx="669649" cy="286993"/>
      </dsp:txXfrm>
    </dsp:sp>
    <dsp:sp modelId="{C307AD22-BD3F-4072-BA10-4E303717D74C}">
      <dsp:nvSpPr>
        <dsp:cNvPr id="0" name=""/>
        <dsp:cNvSpPr/>
      </dsp:nvSpPr>
      <dsp:spPr>
        <a:xfrm rot="5400000">
          <a:off x="3165533" y="84227"/>
          <a:ext cx="621817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Heterogeneity/Hot Spots: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Value and location</a:t>
          </a:r>
        </a:p>
      </dsp:txBody>
      <dsp:txXfrm rot="-5400000">
        <a:off x="669650" y="2610466"/>
        <a:ext cx="5583230" cy="561107"/>
      </dsp:txXfrm>
    </dsp:sp>
    <dsp:sp modelId="{9D50B8A8-EB07-4CAC-A44A-1C692D985CB3}">
      <dsp:nvSpPr>
        <dsp:cNvPr id="0" name=""/>
        <dsp:cNvSpPr/>
      </dsp:nvSpPr>
      <dsp:spPr>
        <a:xfrm rot="5400000">
          <a:off x="-143496" y="3582782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O</a:t>
          </a:r>
        </a:p>
      </dsp:txBody>
      <dsp:txXfrm rot="-5400000">
        <a:off x="1" y="3774111"/>
        <a:ext cx="669649" cy="286993"/>
      </dsp:txXfrm>
    </dsp:sp>
    <dsp:sp modelId="{5FB9BB6B-C44E-4D32-8233-D403E2E632AF}">
      <dsp:nvSpPr>
        <dsp:cNvPr id="0" name=""/>
        <dsp:cNvSpPr/>
      </dsp:nvSpPr>
      <dsp:spPr>
        <a:xfrm rot="5400000">
          <a:off x="3165533" y="943401"/>
          <a:ext cx="621817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Organs at Risk: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Review specified constraints, corresponding isodose lines on plan, and DVH</a:t>
          </a:r>
        </a:p>
      </dsp:txBody>
      <dsp:txXfrm rot="-5400000">
        <a:off x="669650" y="3469640"/>
        <a:ext cx="5583230" cy="561107"/>
      </dsp:txXfrm>
    </dsp:sp>
    <dsp:sp modelId="{CE43C12F-A93F-4AE3-AFDC-B06E3115F289}">
      <dsp:nvSpPr>
        <dsp:cNvPr id="0" name=""/>
        <dsp:cNvSpPr/>
      </dsp:nvSpPr>
      <dsp:spPr>
        <a:xfrm rot="5400000">
          <a:off x="-143496" y="4441956"/>
          <a:ext cx="956642" cy="66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P</a:t>
          </a:r>
        </a:p>
      </dsp:txBody>
      <dsp:txXfrm rot="-5400000">
        <a:off x="1" y="4633285"/>
        <a:ext cx="669649" cy="286993"/>
      </dsp:txXfrm>
    </dsp:sp>
    <dsp:sp modelId="{82BD02D2-84CE-461C-A799-3D7F5EF2179C}">
      <dsp:nvSpPr>
        <dsp:cNvPr id="0" name=""/>
        <dsp:cNvSpPr/>
      </dsp:nvSpPr>
      <dsp:spPr>
        <a:xfrm rot="5400000">
          <a:off x="3165533" y="1802576"/>
          <a:ext cx="621817" cy="5613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Prescription: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Total dose, dose per fraction, and image guidance</a:t>
          </a:r>
        </a:p>
      </dsp:txBody>
      <dsp:txXfrm rot="-5400000">
        <a:off x="669650" y="4328815"/>
        <a:ext cx="5583230" cy="561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7658-FA1D-4717-9BB9-4A92366E0407}">
      <dsp:nvSpPr>
        <dsp:cNvPr id="0" name=""/>
        <dsp:cNvSpPr/>
      </dsp:nvSpPr>
      <dsp:spPr>
        <a:xfrm rot="5400000">
          <a:off x="-168324" y="171397"/>
          <a:ext cx="1122165" cy="785516"/>
        </a:xfrm>
        <a:prstGeom prst="chevron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</a:schemeClr>
              </a:solidFill>
            </a:rPr>
            <a:t>C</a:t>
          </a:r>
        </a:p>
      </dsp:txBody>
      <dsp:txXfrm rot="-5400000">
        <a:off x="1" y="395830"/>
        <a:ext cx="785516" cy="336649"/>
      </dsp:txXfrm>
    </dsp:sp>
    <dsp:sp modelId="{B3C30901-F270-4023-8611-12347A9079D5}">
      <dsp:nvSpPr>
        <dsp:cNvPr id="0" name=""/>
        <dsp:cNvSpPr/>
      </dsp:nvSpPr>
      <dsp:spPr>
        <a:xfrm rot="5400000">
          <a:off x="2382942" y="-1594353"/>
          <a:ext cx="729791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>
                  <a:lumMod val="75000"/>
                </a:schemeClr>
              </a:solidFill>
            </a:rPr>
            <a:t>Contours: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Review target volumes and OARS</a:t>
          </a:r>
        </a:p>
      </dsp:txBody>
      <dsp:txXfrm rot="-5400000">
        <a:off x="785517" y="38697"/>
        <a:ext cx="3889018" cy="658541"/>
      </dsp:txXfrm>
    </dsp:sp>
    <dsp:sp modelId="{2616A73A-3B99-462D-98DA-457CEBC4F2FC}">
      <dsp:nvSpPr>
        <dsp:cNvPr id="0" name=""/>
        <dsp:cNvSpPr/>
      </dsp:nvSpPr>
      <dsp:spPr>
        <a:xfrm rot="5400000">
          <a:off x="-168324" y="1187211"/>
          <a:ext cx="1122165" cy="785516"/>
        </a:xfrm>
        <a:prstGeom prst="chevron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</a:schemeClr>
              </a:solidFill>
            </a:rPr>
            <a:t>P</a:t>
          </a:r>
        </a:p>
      </dsp:txBody>
      <dsp:txXfrm rot="-5400000">
        <a:off x="1" y="1411644"/>
        <a:ext cx="785516" cy="336649"/>
      </dsp:txXfrm>
    </dsp:sp>
    <dsp:sp modelId="{00861ADB-C03A-4596-B277-2FAF086190C6}">
      <dsp:nvSpPr>
        <dsp:cNvPr id="0" name=""/>
        <dsp:cNvSpPr/>
      </dsp:nvSpPr>
      <dsp:spPr>
        <a:xfrm rot="5400000">
          <a:off x="2383134" y="-578731"/>
          <a:ext cx="729407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>
                  <a:lumMod val="75000"/>
                </a:schemeClr>
              </a:solidFill>
            </a:rPr>
            <a:t>Prescription: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Total dose, dose per fraction, and image guidance</a:t>
          </a:r>
        </a:p>
      </dsp:txBody>
      <dsp:txXfrm rot="-5400000">
        <a:off x="785517" y="1054493"/>
        <a:ext cx="3889036" cy="658193"/>
      </dsp:txXfrm>
    </dsp:sp>
    <dsp:sp modelId="{DF6080C5-C034-4F36-82CA-F5C5677A0DEC}">
      <dsp:nvSpPr>
        <dsp:cNvPr id="0" name=""/>
        <dsp:cNvSpPr/>
      </dsp:nvSpPr>
      <dsp:spPr>
        <a:xfrm rot="5400000">
          <a:off x="-168324" y="2203025"/>
          <a:ext cx="1122165" cy="785516"/>
        </a:xfrm>
        <a:prstGeom prst="chevron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</a:schemeClr>
              </a:solidFill>
            </a:rPr>
            <a:t>C</a:t>
          </a:r>
        </a:p>
      </dsp:txBody>
      <dsp:txXfrm rot="-5400000">
        <a:off x="1" y="2427458"/>
        <a:ext cx="785516" cy="336649"/>
      </dsp:txXfrm>
    </dsp:sp>
    <dsp:sp modelId="{20DFCAA9-8C16-4F9E-8A14-D16268A4D4CC}">
      <dsp:nvSpPr>
        <dsp:cNvPr id="0" name=""/>
        <dsp:cNvSpPr/>
      </dsp:nvSpPr>
      <dsp:spPr>
        <a:xfrm rot="5400000">
          <a:off x="2383134" y="437082"/>
          <a:ext cx="729407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>
                  <a:lumMod val="75000"/>
                </a:schemeClr>
              </a:solidFill>
            </a:rPr>
            <a:t>Coverage: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Evaluate on graphic plan and DVH</a:t>
          </a:r>
        </a:p>
      </dsp:txBody>
      <dsp:txXfrm rot="-5400000">
        <a:off x="785517" y="2070307"/>
        <a:ext cx="3889036" cy="658193"/>
      </dsp:txXfrm>
    </dsp:sp>
    <dsp:sp modelId="{ECA5117A-2100-47A4-825A-2566381075C2}">
      <dsp:nvSpPr>
        <dsp:cNvPr id="0" name=""/>
        <dsp:cNvSpPr/>
      </dsp:nvSpPr>
      <dsp:spPr>
        <a:xfrm rot="5400000">
          <a:off x="-168324" y="3218838"/>
          <a:ext cx="1122165" cy="785516"/>
        </a:xfrm>
        <a:prstGeom prst="chevron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</a:schemeClr>
              </a:solidFill>
            </a:rPr>
            <a:t>H</a:t>
          </a:r>
        </a:p>
      </dsp:txBody>
      <dsp:txXfrm rot="-5400000">
        <a:off x="1" y="3443271"/>
        <a:ext cx="785516" cy="336649"/>
      </dsp:txXfrm>
    </dsp:sp>
    <dsp:sp modelId="{C307AD22-BD3F-4072-BA10-4E303717D74C}">
      <dsp:nvSpPr>
        <dsp:cNvPr id="0" name=""/>
        <dsp:cNvSpPr/>
      </dsp:nvSpPr>
      <dsp:spPr>
        <a:xfrm rot="5400000">
          <a:off x="2383134" y="1452895"/>
          <a:ext cx="729407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>
                  <a:lumMod val="75000"/>
                </a:schemeClr>
              </a:solidFill>
            </a:rPr>
            <a:t>Heterogeneity/Hot Spots: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Value and location</a:t>
          </a:r>
        </a:p>
      </dsp:txBody>
      <dsp:txXfrm rot="-5400000">
        <a:off x="785517" y="3086120"/>
        <a:ext cx="3889036" cy="658193"/>
      </dsp:txXfrm>
    </dsp:sp>
    <dsp:sp modelId="{9D50B8A8-EB07-4CAC-A44A-1C692D985CB3}">
      <dsp:nvSpPr>
        <dsp:cNvPr id="0" name=""/>
        <dsp:cNvSpPr/>
      </dsp:nvSpPr>
      <dsp:spPr>
        <a:xfrm rot="5400000">
          <a:off x="-168324" y="4234652"/>
          <a:ext cx="1122165" cy="785516"/>
        </a:xfrm>
        <a:prstGeom prst="chevron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</a:schemeClr>
              </a:solidFill>
            </a:rPr>
            <a:t>O</a:t>
          </a:r>
        </a:p>
      </dsp:txBody>
      <dsp:txXfrm rot="-5400000">
        <a:off x="1" y="4459085"/>
        <a:ext cx="785516" cy="336649"/>
      </dsp:txXfrm>
    </dsp:sp>
    <dsp:sp modelId="{5FB9BB6B-C44E-4D32-8233-D403E2E632AF}">
      <dsp:nvSpPr>
        <dsp:cNvPr id="0" name=""/>
        <dsp:cNvSpPr/>
      </dsp:nvSpPr>
      <dsp:spPr>
        <a:xfrm rot="5400000">
          <a:off x="2383134" y="2468709"/>
          <a:ext cx="729407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>
                  <a:lumMod val="75000"/>
                </a:schemeClr>
              </a:solidFill>
            </a:rPr>
            <a:t>Organs at Risk: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bg1">
                  <a:lumMod val="75000"/>
                </a:schemeClr>
              </a:solidFill>
            </a:rPr>
            <a:t>Review specified constraints, corresponding isodose lines on plan, and DVH</a:t>
          </a:r>
        </a:p>
      </dsp:txBody>
      <dsp:txXfrm rot="-5400000">
        <a:off x="785517" y="4101934"/>
        <a:ext cx="3889036" cy="658193"/>
      </dsp:txXfrm>
    </dsp:sp>
    <dsp:sp modelId="{CE43C12F-A93F-4AE3-AFDC-B06E3115F289}">
      <dsp:nvSpPr>
        <dsp:cNvPr id="0" name=""/>
        <dsp:cNvSpPr/>
      </dsp:nvSpPr>
      <dsp:spPr>
        <a:xfrm rot="5400000">
          <a:off x="-168324" y="5250466"/>
          <a:ext cx="1122165" cy="7855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B</a:t>
          </a:r>
        </a:p>
      </dsp:txBody>
      <dsp:txXfrm rot="-5400000">
        <a:off x="1" y="5474899"/>
        <a:ext cx="785516" cy="336649"/>
      </dsp:txXfrm>
    </dsp:sp>
    <dsp:sp modelId="{82BD02D2-84CE-461C-A799-3D7F5EF2179C}">
      <dsp:nvSpPr>
        <dsp:cNvPr id="0" name=""/>
        <dsp:cNvSpPr/>
      </dsp:nvSpPr>
      <dsp:spPr>
        <a:xfrm rot="5400000">
          <a:off x="2383134" y="3484523"/>
          <a:ext cx="729407" cy="3924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Beam Arrangements/Fields: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Appropriate &amp; Reasonable</a:t>
          </a:r>
        </a:p>
      </dsp:txBody>
      <dsp:txXfrm rot="-5400000">
        <a:off x="785517" y="5117748"/>
        <a:ext cx="3889036" cy="658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8242-371E-4700-867A-622DF3A0C918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A09E6-0ED4-440F-94A8-0CE23E1E90D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006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09E6-0ED4-440F-94A8-0CE23E1E90D1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7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09E6-0ED4-440F-94A8-0CE23E1E90D1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510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09E6-0ED4-440F-94A8-0CE23E1E90D1}" type="slidenum">
              <a:rPr lang="en-MY" smtClean="0"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780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09E6-0ED4-440F-94A8-0CE23E1E90D1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063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104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96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184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3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805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5540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330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146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7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75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760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220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503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28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0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01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212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8D0C0E-51D7-49B4-807C-F5426E00D29D}" type="datetimeFigureOut">
              <a:rPr lang="en-MY" smtClean="0"/>
              <a:t>6/6/2023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5FE8B2-B772-42E8-B24A-8777DC5AB5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293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Vmat</a:t>
            </a:r>
            <a:r>
              <a:rPr lang="en-GB" dirty="0"/>
              <a:t> radiotherapy planning </a:t>
            </a:r>
            <a:br>
              <a:rPr lang="en-GB" dirty="0"/>
            </a:br>
            <a:r>
              <a:rPr lang="en-GB" dirty="0"/>
              <a:t>head &amp; Neck cancer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406153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>
                <a:solidFill>
                  <a:srgbClr val="6600FF"/>
                </a:solidFill>
              </a:rPr>
              <a:t>Zulaikha</a:t>
            </a:r>
            <a:r>
              <a:rPr lang="en-US" cap="none" dirty="0">
                <a:solidFill>
                  <a:srgbClr val="6600FF"/>
                </a:solidFill>
              </a:rPr>
              <a:t> </a:t>
            </a:r>
            <a:r>
              <a:rPr lang="en-US" cap="none" dirty="0" err="1">
                <a:solidFill>
                  <a:srgbClr val="6600FF"/>
                </a:solidFill>
              </a:rPr>
              <a:t>Jamalludin</a:t>
            </a:r>
            <a:r>
              <a:rPr lang="en-US" cap="none" dirty="0">
                <a:solidFill>
                  <a:srgbClr val="6600FF"/>
                </a:solidFill>
              </a:rPr>
              <a:t>, </a:t>
            </a:r>
            <a:r>
              <a:rPr lang="en-US" i="1" cap="none" dirty="0">
                <a:solidFill>
                  <a:srgbClr val="6600FF"/>
                </a:solidFill>
              </a:rPr>
              <a:t>PhD</a:t>
            </a:r>
          </a:p>
          <a:p>
            <a:r>
              <a:rPr lang="en-GB" cap="none" dirty="0">
                <a:solidFill>
                  <a:srgbClr val="6600FF"/>
                </a:solidFill>
              </a:rPr>
              <a:t>Senior Lecturer / </a:t>
            </a:r>
            <a:r>
              <a:rPr lang="en-US" cap="none" dirty="0">
                <a:solidFill>
                  <a:srgbClr val="6600FF"/>
                </a:solidFill>
              </a:rPr>
              <a:t>Clinical Oncology Physicist</a:t>
            </a:r>
          </a:p>
          <a:p>
            <a:r>
              <a:rPr lang="en-US" cap="none" dirty="0">
                <a:solidFill>
                  <a:srgbClr val="6600FF"/>
                </a:solidFill>
              </a:rPr>
              <a:t>University of Malaya Medical Centre</a:t>
            </a:r>
            <a:endParaRPr lang="en-MY" cap="none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906" y="2067933"/>
            <a:ext cx="2521952" cy="30162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Follow set of organs tolerance constraint – institutional protocol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QUANTEC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RTOG 0615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Combination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9D6921-D6B0-0C4E-FA51-2158DCAD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97" y="1274910"/>
            <a:ext cx="3953435" cy="41468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5E16D32-0373-A23F-AE56-38A26E56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48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Dose tolerance protocol</a:t>
            </a:r>
          </a:p>
        </p:txBody>
      </p:sp>
      <p:pic>
        <p:nvPicPr>
          <p:cNvPr id="8" name="Picture 8" descr="Text, letter&#10;&#10;Description automatically generated">
            <a:extLst>
              <a:ext uri="{FF2B5EF4-FFF2-40B4-BE49-F238E27FC236}">
                <a16:creationId xmlns:a16="http://schemas.microsoft.com/office/drawing/2014/main" id="{D8FB7AED-E6AC-08C9-8255-2F407B4C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6" y="5817032"/>
            <a:ext cx="4069976" cy="879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75AF3-7F3A-C57F-C76A-DE3D418B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42" y="1806392"/>
            <a:ext cx="3145809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6E60F5C-A120-1956-5BDE-73901223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" y="85175"/>
            <a:ext cx="5163669" cy="6698648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1F7AE02-D4D7-F030-BE08-BEE8E76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460" y="1360673"/>
            <a:ext cx="866775" cy="676275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6673F8-BDB7-6F1B-270E-B543E6A0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53" y="2283478"/>
            <a:ext cx="838200" cy="695325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C36FF29-2379-8B1B-A198-6A765D09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021" y="3280801"/>
            <a:ext cx="847725" cy="61912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2436CAA-C84B-5F9E-6DBA-6F9C15D88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936" y="4161305"/>
            <a:ext cx="849967" cy="686921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4ADA27E-F598-6847-2731-6456CE2FB3FA}"/>
              </a:ext>
            </a:extLst>
          </p:cNvPr>
          <p:cNvSpPr txBox="1"/>
          <p:nvPr/>
        </p:nvSpPr>
        <p:spPr>
          <a:xfrm>
            <a:off x="6368526" y="1363531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prioritized over target coverage</a:t>
            </a:r>
            <a:endParaRPr 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4E01A70-C062-B413-EA89-8051C7595061}"/>
              </a:ext>
            </a:extLst>
          </p:cNvPr>
          <p:cNvSpPr txBox="1"/>
          <p:nvPr/>
        </p:nvSpPr>
        <p:spPr>
          <a:xfrm>
            <a:off x="6368526" y="2304825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delineated, but not necessarily prioritized over target coverage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D35BBCF-B2CE-714A-5267-87164913D706}"/>
              </a:ext>
            </a:extLst>
          </p:cNvPr>
          <p:cNvSpPr txBox="1"/>
          <p:nvPr/>
        </p:nvSpPr>
        <p:spPr>
          <a:xfrm>
            <a:off x="6368526" y="3264049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Organs at risk with some evidence for sparring, with serious but manageable toxicity</a:t>
            </a:r>
            <a:endParaRPr 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02279CF-0D17-ABC4-7313-F569089925B4}"/>
              </a:ext>
            </a:extLst>
          </p:cNvPr>
          <p:cNvSpPr txBox="1"/>
          <p:nvPr/>
        </p:nvSpPr>
        <p:spPr>
          <a:xfrm>
            <a:off x="6368526" y="4169484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Poor evidence, uncertain endpoints or manageable toxicity.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8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BDF86-A277-39DE-BA3F-8B8F95F10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26" r="17319" b="-1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Plan evaluation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>
                <a:solidFill>
                  <a:srgbClr val="0000CC"/>
                </a:solidFill>
              </a:rPr>
              <a:t>1. Dose evaluation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1250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52" y="1305933"/>
            <a:ext cx="2126244" cy="190821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Brainstem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Optic chiasm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Spinal cord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b="1" dirty="0">
                <a:solidFill>
                  <a:srgbClr val="0000CC"/>
                </a:solidFill>
              </a:rPr>
              <a:t>  '</a:t>
            </a:r>
            <a:r>
              <a:rPr lang="en-US" sz="2400" b="1" dirty="0" err="1">
                <a:solidFill>
                  <a:srgbClr val="0000CC"/>
                </a:solidFill>
              </a:rPr>
              <a:t>BOchS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5FEE75ED-FAFC-4F45-45E4-257F28D3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07" y="284908"/>
            <a:ext cx="866775" cy="67627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493AE26-39C6-E7CA-3E8D-413C15EFBA24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prioritized over target coverage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87CA-BC7E-2064-FD40-F99605A0F3C6}"/>
              </a:ext>
            </a:extLst>
          </p:cNvPr>
          <p:cNvSpPr txBox="1"/>
          <p:nvPr/>
        </p:nvSpPr>
        <p:spPr>
          <a:xfrm>
            <a:off x="717552" y="3502286"/>
            <a:ext cx="3139255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CC"/>
                </a:solidFill>
              </a:rPr>
              <a:t>Dmax</a:t>
            </a:r>
            <a:r>
              <a:rPr lang="en-US" dirty="0">
                <a:solidFill>
                  <a:srgbClr val="0000CC"/>
                </a:solidFill>
              </a:rPr>
              <a:t>   = maximum dose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B4480C-82AA-3CC1-2F5F-873C64A33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68" y="1339373"/>
            <a:ext cx="4249881" cy="33912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30E5309-C597-C23C-D2FC-C875E36E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18" y="5264728"/>
            <a:ext cx="2552700" cy="3810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03C4F40-CF13-AED6-B845-137FE9BB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991" y="5263946"/>
            <a:ext cx="3288722" cy="39988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94054B62-B462-ECBF-4BED-7E6D93815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991" y="5059448"/>
            <a:ext cx="3288722" cy="2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324945"/>
            <a:ext cx="5077593" cy="15045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cap="none" dirty="0" err="1">
                <a:solidFill>
                  <a:srgbClr val="7030A0"/>
                </a:solidFill>
              </a:rPr>
              <a:t>Dmax</a:t>
            </a:r>
            <a:r>
              <a:rPr lang="en-US" sz="2200" cap="none" dirty="0"/>
              <a:t>: From dose statistic - DVH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5" y="2576001"/>
            <a:ext cx="11689153" cy="3690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54551" y="5865964"/>
            <a:ext cx="1104181" cy="400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136475" y="4845172"/>
            <a:ext cx="1104181" cy="4004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1248845" y="5062647"/>
            <a:ext cx="722643" cy="2002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8A36ABE-D79D-8BE1-61DC-CB542480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07" y="284908"/>
            <a:ext cx="866775" cy="67627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1FCEFE01-C1C5-8EA7-9B36-6857099665AD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prioritized over target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0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54980" y="1324945"/>
            <a:ext cx="5077593" cy="45410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cap="none" dirty="0" err="1">
                <a:solidFill>
                  <a:srgbClr val="7030A0"/>
                </a:solidFill>
              </a:rPr>
              <a:t>Dmax</a:t>
            </a:r>
            <a:r>
              <a:rPr lang="en-US" sz="2200" cap="none" dirty="0"/>
              <a:t>: From axial slice</a:t>
            </a:r>
            <a:endParaRPr lang="en-US" sz="1200" cap="none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900" cap="none" dirty="0"/>
              <a:t>Find slice with max dose </a:t>
            </a:r>
            <a:r>
              <a:rPr lang="en-US" sz="1900" cap="none" dirty="0" err="1"/>
              <a:t>isodose</a:t>
            </a:r>
            <a:r>
              <a:rPr lang="en-US" sz="1900" cap="none" dirty="0"/>
              <a:t> line touching the organ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1900" cap="none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900" cap="none" dirty="0"/>
              <a:t>Evaluate the </a:t>
            </a:r>
            <a:r>
              <a:rPr lang="en-US" sz="1900" cap="none" dirty="0" err="1"/>
              <a:t>isodose</a:t>
            </a:r>
            <a:r>
              <a:rPr lang="en-US" sz="1900" cap="none" dirty="0"/>
              <a:t> gradient (steep vs non-steep)</a:t>
            </a:r>
          </a:p>
          <a:p>
            <a:pPr marL="914400" lvl="2" indent="0">
              <a:buNone/>
            </a:pPr>
            <a:endParaRPr lang="en-US" sz="1900" cap="none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900" cap="none" dirty="0"/>
              <a:t>Determine if need to reduce more without compromising coverage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51" y="1081806"/>
            <a:ext cx="5324475" cy="5045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91297" y="3985404"/>
            <a:ext cx="1025231" cy="7418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Striped Right Arrow 9"/>
          <p:cNvSpPr/>
          <p:nvPr/>
        </p:nvSpPr>
        <p:spPr>
          <a:xfrm>
            <a:off x="7763437" y="4267875"/>
            <a:ext cx="786658" cy="25033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6003985" y="2712489"/>
            <a:ext cx="722643" cy="2002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 rot="1785707">
            <a:off x="6882077" y="3392713"/>
            <a:ext cx="599813" cy="11677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 rot="2979572">
            <a:off x="7353033" y="4582801"/>
            <a:ext cx="545410" cy="95772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7E82740-8E63-D647-F8E6-EF186A07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07" y="284908"/>
            <a:ext cx="866775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0694C-D4E0-59D2-4D3F-11D855CB1003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Organs of critical importance that must be prioritized over target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1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52" y="1305933"/>
            <a:ext cx="2126244" cy="190821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Brainstem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Optic chiasm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Spinal cord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b="1" dirty="0">
                <a:solidFill>
                  <a:srgbClr val="0000CC"/>
                </a:solidFill>
              </a:rPr>
              <a:t>  '</a:t>
            </a:r>
            <a:r>
              <a:rPr lang="en-US" sz="2400" b="1" dirty="0" err="1">
                <a:solidFill>
                  <a:srgbClr val="0000CC"/>
                </a:solidFill>
              </a:rPr>
              <a:t>BOchS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5FEE75ED-FAFC-4F45-45E4-257F28D3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07" y="284908"/>
            <a:ext cx="866775" cy="67627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493AE26-39C6-E7CA-3E8D-413C15EFBA24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prioritized over target coverage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87CA-BC7E-2064-FD40-F99605A0F3C6}"/>
              </a:ext>
            </a:extLst>
          </p:cNvPr>
          <p:cNvSpPr txBox="1"/>
          <p:nvPr/>
        </p:nvSpPr>
        <p:spPr>
          <a:xfrm>
            <a:off x="717552" y="3502286"/>
            <a:ext cx="3139255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DG = dose gradient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CBFBF5B9-B86C-7F12-E56F-939C8576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05" y="1240652"/>
            <a:ext cx="3920836" cy="3043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077F30-57A6-5C0A-AF21-32EA1DB77972}"/>
              </a:ext>
            </a:extLst>
          </p:cNvPr>
          <p:cNvSpPr txBox="1"/>
          <p:nvPr/>
        </p:nvSpPr>
        <p:spPr>
          <a:xfrm>
            <a:off x="717552" y="4861763"/>
            <a:ext cx="4273595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Dose gradient evaluation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As </a:t>
            </a:r>
            <a:r>
              <a:rPr lang="en-US" b="1" dirty="0">
                <a:solidFill>
                  <a:srgbClr val="FF0000"/>
                </a:solidFill>
              </a:rPr>
              <a:t>‘Sharp’</a:t>
            </a:r>
            <a:r>
              <a:rPr lang="en-US" b="1" dirty="0">
                <a:solidFill>
                  <a:srgbClr val="0000CC"/>
                </a:solidFill>
              </a:rPr>
              <a:t> As Reasonably Achievable – </a:t>
            </a:r>
            <a:r>
              <a:rPr lang="en-US" b="1" dirty="0" err="1">
                <a:solidFill>
                  <a:srgbClr val="0000CC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Sh</a:t>
            </a:r>
            <a:r>
              <a:rPr lang="en-US" b="1" dirty="0" err="1">
                <a:solidFill>
                  <a:srgbClr val="0000CC"/>
                </a:solidFill>
              </a:rPr>
              <a:t>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 descr="Diagram&#10;&#10;Description automatically generated">
            <a:extLst>
              <a:ext uri="{FF2B5EF4-FFF2-40B4-BE49-F238E27FC236}">
                <a16:creationId xmlns:a16="http://schemas.microsoft.com/office/drawing/2014/main" id="{F09D345A-C18E-943B-0425-2BE7CC1B8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423" y="1242483"/>
            <a:ext cx="3453245" cy="3039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C5B260-8028-DB9E-E5A2-CACF96077BDE}"/>
              </a:ext>
            </a:extLst>
          </p:cNvPr>
          <p:cNvSpPr txBox="1"/>
          <p:nvPr/>
        </p:nvSpPr>
        <p:spPr>
          <a:xfrm>
            <a:off x="6068870" y="4532717"/>
            <a:ext cx="4723867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00CC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Sh</a:t>
            </a:r>
            <a:r>
              <a:rPr lang="en-US" b="1" dirty="0" err="1">
                <a:solidFill>
                  <a:srgbClr val="0000CC"/>
                </a:solidFill>
              </a:rPr>
              <a:t>ARA</a:t>
            </a:r>
            <a:endParaRPr lang="en-US" dirty="0" err="1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100% to 70% dose distance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85% to 70% dose distance </a:t>
            </a:r>
            <a:r>
              <a:rPr lang="en-US" sz="1400" b="1" i="1" dirty="0"/>
              <a:t>(0.3-0.6)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85% to 50% dose distance </a:t>
            </a:r>
            <a:r>
              <a:rPr lang="en-US" sz="1400" b="1" i="1" dirty="0"/>
              <a:t>(1.2-1.7)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5416" y="1531069"/>
            <a:ext cx="2282107" cy="190821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Optic nerve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Temporal lobe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b="1" dirty="0">
                <a:solidFill>
                  <a:srgbClr val="0000CC"/>
                </a:solidFill>
              </a:rPr>
              <a:t>  '</a:t>
            </a:r>
            <a:r>
              <a:rPr lang="en-US" sz="2400" b="1" dirty="0" err="1">
                <a:solidFill>
                  <a:srgbClr val="0000CC"/>
                </a:solidFill>
              </a:rPr>
              <a:t>OnTeloPT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493AE26-39C6-E7CA-3E8D-413C15EFBA24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delineated, but not necessarily prioritized over target coverage</a:t>
            </a:r>
            <a:endParaRPr lang="en-US" dirty="0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8D63B1-88AA-6BDB-A855-C1B0CEF7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12" y="274569"/>
            <a:ext cx="838200" cy="695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B725B-06BE-2B81-BDCF-2E8E5683FCB4}"/>
              </a:ext>
            </a:extLst>
          </p:cNvPr>
          <p:cNvSpPr txBox="1"/>
          <p:nvPr/>
        </p:nvSpPr>
        <p:spPr>
          <a:xfrm>
            <a:off x="1635415" y="3606194"/>
            <a:ext cx="3149821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Serial organs - What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CC"/>
                </a:solidFill>
              </a:rPr>
              <a:t>Dmax</a:t>
            </a:r>
            <a:r>
              <a:rPr lang="en-US" dirty="0">
                <a:solidFill>
                  <a:srgbClr val="0000CC"/>
                </a:solidFill>
              </a:rPr>
              <a:t>   = maximum dose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DG       = dose gradient</a:t>
            </a:r>
          </a:p>
        </p:txBody>
      </p:sp>
      <p:pic>
        <p:nvPicPr>
          <p:cNvPr id="2" name="Picture 3" descr="A picture containing diagram">
            <a:extLst>
              <a:ext uri="{FF2B5EF4-FFF2-40B4-BE49-F238E27FC236}">
                <a16:creationId xmlns:a16="http://schemas.microsoft.com/office/drawing/2014/main" id="{D33F429E-0487-60F9-733D-404F50F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73" y="1507190"/>
            <a:ext cx="4007427" cy="38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439" y="1375205"/>
            <a:ext cx="2282107" cy="190821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Optic nerve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Temporal lobe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b="1" dirty="0">
                <a:solidFill>
                  <a:srgbClr val="0000CC"/>
                </a:solidFill>
              </a:rPr>
              <a:t>  '</a:t>
            </a:r>
            <a:r>
              <a:rPr lang="en-US" sz="2400" b="1" dirty="0" err="1">
                <a:solidFill>
                  <a:srgbClr val="0000CC"/>
                </a:solidFill>
              </a:rPr>
              <a:t>OnTeloPT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493AE26-39C6-E7CA-3E8D-413C15EFBA24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delineated, but not necessarily prioritized over target coverage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87CA-BC7E-2064-FD40-F99605A0F3C6}"/>
              </a:ext>
            </a:extLst>
          </p:cNvPr>
          <p:cNvSpPr txBox="1"/>
          <p:nvPr/>
        </p:nvSpPr>
        <p:spPr>
          <a:xfrm>
            <a:off x="847438" y="5299015"/>
            <a:ext cx="707048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 - What do u want to know?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How much PTV </a:t>
            </a:r>
            <a:r>
              <a:rPr lang="en-US" dirty="0">
                <a:solidFill>
                  <a:srgbClr val="7030A0"/>
                </a:solidFill>
              </a:rPr>
              <a:t>volume</a:t>
            </a:r>
            <a:r>
              <a:rPr lang="en-US" dirty="0">
                <a:solidFill>
                  <a:srgbClr val="FF0000"/>
                </a:solidFill>
              </a:rPr>
              <a:t> covered by 100% dose?</a:t>
            </a:r>
            <a:r>
              <a:rPr lang="en-US" dirty="0">
                <a:solidFill>
                  <a:srgbClr val="0000CC"/>
                </a:solidFill>
              </a:rPr>
              <a:t> – V100%  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the </a:t>
            </a:r>
            <a:r>
              <a:rPr lang="en-US" dirty="0">
                <a:solidFill>
                  <a:srgbClr val="008000"/>
                </a:solidFill>
              </a:rPr>
              <a:t>min dose</a:t>
            </a:r>
            <a:r>
              <a:rPr lang="en-US" dirty="0">
                <a:solidFill>
                  <a:srgbClr val="FF0000"/>
                </a:solidFill>
              </a:rPr>
              <a:t> covering 99%/all PTV volume?</a:t>
            </a:r>
            <a:r>
              <a:rPr lang="en-US" dirty="0">
                <a:solidFill>
                  <a:srgbClr val="0000CC"/>
                </a:solidFill>
              </a:rPr>
              <a:t> - D99%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8D63B1-88AA-6BDB-A855-C1B0CEF7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12" y="274569"/>
            <a:ext cx="838200" cy="695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B725B-06BE-2B81-BDCF-2E8E5683FCB4}"/>
              </a:ext>
            </a:extLst>
          </p:cNvPr>
          <p:cNvSpPr txBox="1"/>
          <p:nvPr/>
        </p:nvSpPr>
        <p:spPr>
          <a:xfrm>
            <a:off x="847438" y="3510944"/>
            <a:ext cx="2541778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 - What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Prescribed dose  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Hot/Higher dose</a:t>
            </a:r>
          </a:p>
        </p:txBody>
      </p:sp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87F030C-303E-22E2-74D0-BCEB1D92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013" y="1332206"/>
            <a:ext cx="5306290" cy="1985518"/>
          </a:xfrm>
          <a:prstGeom prst="rect">
            <a:avLst/>
          </a:prstGeom>
        </p:spPr>
      </p:pic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E4DB27-C5FF-6084-B4BC-7E3A51C82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37" y="3509111"/>
            <a:ext cx="5306290" cy="19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52" y="1141410"/>
            <a:ext cx="2282107" cy="190821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Optic nerve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Temporal lobe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b="1" dirty="0">
                <a:solidFill>
                  <a:srgbClr val="0000CC"/>
                </a:solidFill>
              </a:rPr>
              <a:t>  '</a:t>
            </a:r>
            <a:r>
              <a:rPr lang="en-US" sz="2400" b="1" dirty="0" err="1">
                <a:solidFill>
                  <a:srgbClr val="0000CC"/>
                </a:solidFill>
              </a:rPr>
              <a:t>OnTeloPT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493AE26-39C6-E7CA-3E8D-413C15EFBA24}"/>
              </a:ext>
            </a:extLst>
          </p:cNvPr>
          <p:cNvSpPr txBox="1"/>
          <p:nvPr/>
        </p:nvSpPr>
        <p:spPr>
          <a:xfrm>
            <a:off x="3867373" y="287766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Serial organs that must be delineated, but not necessarily prioritized over target coverage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87CA-BC7E-2064-FD40-F99605A0F3C6}"/>
              </a:ext>
            </a:extLst>
          </p:cNvPr>
          <p:cNvSpPr txBox="1"/>
          <p:nvPr/>
        </p:nvSpPr>
        <p:spPr>
          <a:xfrm>
            <a:off x="717552" y="4864210"/>
            <a:ext cx="5105179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 - What do u want to know?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Is it a HOT plan?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Where is the </a:t>
            </a:r>
            <a:r>
              <a:rPr lang="en-US" dirty="0" err="1">
                <a:solidFill>
                  <a:srgbClr val="FF0000"/>
                </a:solidFill>
              </a:rPr>
              <a:t>Dmax</a:t>
            </a:r>
            <a:r>
              <a:rPr lang="en-US" dirty="0">
                <a:solidFill>
                  <a:srgbClr val="FF0000"/>
                </a:solidFill>
              </a:rPr>
              <a:t>? - near/in </a:t>
            </a:r>
            <a:r>
              <a:rPr lang="en-US" dirty="0" err="1">
                <a:solidFill>
                  <a:srgbClr val="FF0000"/>
                </a:solidFill>
              </a:rPr>
              <a:t>BOchS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8D63B1-88AA-6BDB-A855-C1B0CEF7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12" y="274569"/>
            <a:ext cx="838200" cy="695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3B725B-06BE-2B81-BDCF-2E8E5683FCB4}"/>
              </a:ext>
            </a:extLst>
          </p:cNvPr>
          <p:cNvSpPr txBox="1"/>
          <p:nvPr/>
        </p:nvSpPr>
        <p:spPr>
          <a:xfrm>
            <a:off x="717552" y="3216535"/>
            <a:ext cx="2541778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PTV - What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Prescribed dose</a:t>
            </a:r>
            <a:r>
              <a:rPr lang="en-US" dirty="0">
                <a:solidFill>
                  <a:srgbClr val="0000CC"/>
                </a:solidFill>
              </a:rPr>
              <a:t>  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Hot/Higher dose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4D3977E1-796D-B58F-0EEA-2CB88C52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26" y="3955199"/>
            <a:ext cx="3228109" cy="2621704"/>
          </a:xfrm>
          <a:prstGeom prst="rect">
            <a:avLst/>
          </a:prstGeom>
        </p:spPr>
      </p:pic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E3A9EB-E8E4-3A81-AE71-46E95AEB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5" y="1206010"/>
            <a:ext cx="6466608" cy="24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cap="none" dirty="0"/>
              <a:t>I Have NO Financial Or Non-financial Relationships In The Products Described, Reviewed, Evaluated Or Compared In This Presentation</a:t>
            </a:r>
            <a:endParaRPr lang="en-MY" sz="2200" cap="none" dirty="0"/>
          </a:p>
        </p:txBody>
      </p:sp>
    </p:spTree>
    <p:extLst>
      <p:ext uri="{BB962C8B-B14F-4D97-AF65-F5344CB8AC3E}">
        <p14:creationId xmlns:p14="http://schemas.microsoft.com/office/powerpoint/2010/main" val="79864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466" y="919380"/>
            <a:ext cx="6153150" cy="270843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AutoNum type="arabicParenR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Ensure high doses island/hotspot small in size &amp; away from any OARs (&gt; 5mm)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Hotspot exist as consequence of pushing dose in OARs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Can be reduced &amp; eliminated (if only 1 @ 2 OARs involved)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Can be reduced slightly BUT Cannot eliminate it (if many OARs involved)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98" y="2722046"/>
            <a:ext cx="4335831" cy="3976688"/>
          </a:xfrm>
          <a:prstGeom prst="rect">
            <a:avLst/>
          </a:prstGeom>
        </p:spPr>
      </p:pic>
      <p:sp>
        <p:nvSpPr>
          <p:cNvPr id="21" name="Striped Right Arrow 20"/>
          <p:cNvSpPr/>
          <p:nvPr/>
        </p:nvSpPr>
        <p:spPr>
          <a:xfrm>
            <a:off x="7729276" y="4949170"/>
            <a:ext cx="553453" cy="17692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Striped Right Arrow 21"/>
          <p:cNvSpPr/>
          <p:nvPr/>
        </p:nvSpPr>
        <p:spPr>
          <a:xfrm rot="1950978">
            <a:off x="8206028" y="3915471"/>
            <a:ext cx="553453" cy="17692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Striped Right Arrow 22"/>
          <p:cNvSpPr/>
          <p:nvPr/>
        </p:nvSpPr>
        <p:spPr>
          <a:xfrm rot="5400000">
            <a:off x="9477812" y="2800991"/>
            <a:ext cx="553453" cy="17692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9459923" y="6442862"/>
            <a:ext cx="553453" cy="17692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/>
          <p:cNvSpPr/>
          <p:nvPr/>
        </p:nvSpPr>
        <p:spPr>
          <a:xfrm rot="1785707">
            <a:off x="8640593" y="4205444"/>
            <a:ext cx="599813" cy="14558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7004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6E60F5C-A120-1956-5BDE-73901223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" y="85175"/>
            <a:ext cx="5163669" cy="6698648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C36FF29-2379-8B1B-A198-6A765D093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41" y="1071837"/>
            <a:ext cx="847725" cy="61912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2436CAA-C84B-5F9E-6DBA-6F9C15D88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556" y="1933662"/>
            <a:ext cx="849967" cy="686921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5D35BBCF-B2CE-714A-5267-87164913D706}"/>
              </a:ext>
            </a:extLst>
          </p:cNvPr>
          <p:cNvSpPr txBox="1"/>
          <p:nvPr/>
        </p:nvSpPr>
        <p:spPr>
          <a:xfrm>
            <a:off x="6288146" y="1055085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Organs at risk with some evidence for sparring, with serious but manageable toxicity</a:t>
            </a:r>
            <a:endParaRPr 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02279CF-0D17-ABC4-7313-F569089925B4}"/>
              </a:ext>
            </a:extLst>
          </p:cNvPr>
          <p:cNvSpPr txBox="1"/>
          <p:nvPr/>
        </p:nvSpPr>
        <p:spPr>
          <a:xfrm>
            <a:off x="6288146" y="1941841"/>
            <a:ext cx="56630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Poor evidence, uncertain endpoints or manageable toxicity.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843E1A-1D66-C21B-AF31-E4EBD07DC4C1}"/>
              </a:ext>
            </a:extLst>
          </p:cNvPr>
          <p:cNvSpPr/>
          <p:nvPr/>
        </p:nvSpPr>
        <p:spPr>
          <a:xfrm>
            <a:off x="1408387" y="3037489"/>
            <a:ext cx="1103586" cy="3489435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59500-2912-BD67-5ADD-264612FF7024}"/>
              </a:ext>
            </a:extLst>
          </p:cNvPr>
          <p:cNvSpPr txBox="1"/>
          <p:nvPr/>
        </p:nvSpPr>
        <p:spPr>
          <a:xfrm>
            <a:off x="6288146" y="3304878"/>
            <a:ext cx="4369344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OARs mean dose - How to evaluate?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Dose gradient evaluation 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CC"/>
                </a:solidFill>
              </a:rPr>
              <a:t>ALARA concept – as low as reasonably achievable</a:t>
            </a:r>
          </a:p>
        </p:txBody>
      </p:sp>
    </p:spTree>
    <p:extLst>
      <p:ext uri="{BB962C8B-B14F-4D97-AF65-F5344CB8AC3E}">
        <p14:creationId xmlns:p14="http://schemas.microsoft.com/office/powerpoint/2010/main" val="65041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 cochlear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75AC22-AD31-B0F9-92E1-CA3E39A36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1" y="1266993"/>
            <a:ext cx="5216939" cy="5041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D1EFE6-41C3-95FA-2C6F-AC370609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145" y="1266992"/>
            <a:ext cx="5541130" cy="5041841"/>
          </a:xfrm>
          <a:prstGeom prst="rect">
            <a:avLst/>
          </a:prstGeom>
        </p:spPr>
      </p:pic>
      <p:sp>
        <p:nvSpPr>
          <p:cNvPr id="6" name="Striped Right Arrow 21">
            <a:extLst>
              <a:ext uri="{FF2B5EF4-FFF2-40B4-BE49-F238E27FC236}">
                <a16:creationId xmlns:a16="http://schemas.microsoft.com/office/drawing/2014/main" id="{1D49F747-A9BB-7FE5-B497-2391C746A396}"/>
              </a:ext>
            </a:extLst>
          </p:cNvPr>
          <p:cNvSpPr/>
          <p:nvPr/>
        </p:nvSpPr>
        <p:spPr>
          <a:xfrm rot="13281499">
            <a:off x="3812704" y="4010065"/>
            <a:ext cx="553453" cy="17692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02243-AF27-F680-D321-5AEC2D51076D}"/>
              </a:ext>
            </a:extLst>
          </p:cNvPr>
          <p:cNvSpPr txBox="1"/>
          <p:nvPr/>
        </p:nvSpPr>
        <p:spPr>
          <a:xfrm>
            <a:off x="3463041" y="5496414"/>
            <a:ext cx="4782207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 – Dose gradient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0000CC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Sh</a:t>
            </a:r>
            <a:r>
              <a:rPr lang="en-US" b="1" dirty="0" err="1">
                <a:solidFill>
                  <a:srgbClr val="0000CC"/>
                </a:solidFill>
              </a:rPr>
              <a:t>ARA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6242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 cochlear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82653-B4A6-5588-344B-512C19AE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445145"/>
            <a:ext cx="10118080" cy="1737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9428FC-F82C-C06F-76A9-6986E5B2B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83" y="1566038"/>
            <a:ext cx="10101117" cy="879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089E1-27D0-1BA9-40E4-663831D3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83" y="4623123"/>
            <a:ext cx="804741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3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oral cavity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E0FCF-10BF-101A-E7A0-A65F074E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" y="1665949"/>
            <a:ext cx="5448852" cy="467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7CFD6-DA0C-9F02-9A38-7C7672F7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99" y="1665949"/>
            <a:ext cx="4586088" cy="4648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21E73C-EC87-AEF6-A20A-27D7EFFD1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34259">
            <a:off x="3296032" y="2182368"/>
            <a:ext cx="580149" cy="534943"/>
          </a:xfrm>
          <a:prstGeom prst="rect">
            <a:avLst/>
          </a:prstGeom>
        </p:spPr>
      </p:pic>
      <p:sp>
        <p:nvSpPr>
          <p:cNvPr id="7" name="Striped Right Arrow 21">
            <a:extLst>
              <a:ext uri="{FF2B5EF4-FFF2-40B4-BE49-F238E27FC236}">
                <a16:creationId xmlns:a16="http://schemas.microsoft.com/office/drawing/2014/main" id="{37CE893F-35C2-03A7-0230-F35CE2D33C52}"/>
              </a:ext>
            </a:extLst>
          </p:cNvPr>
          <p:cNvSpPr/>
          <p:nvPr/>
        </p:nvSpPr>
        <p:spPr>
          <a:xfrm rot="10800000">
            <a:off x="9593394" y="3813282"/>
            <a:ext cx="759295" cy="1806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2D3A9-9790-C992-E67F-AA42A5F9F17B}"/>
              </a:ext>
            </a:extLst>
          </p:cNvPr>
          <p:cNvSpPr txBox="1"/>
          <p:nvPr/>
        </p:nvSpPr>
        <p:spPr>
          <a:xfrm>
            <a:off x="1543507" y="4729875"/>
            <a:ext cx="452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 – </a:t>
            </a: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- PUSH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49C76-A6AC-915E-24C7-DDE70AF101A5}"/>
              </a:ext>
            </a:extLst>
          </p:cNvPr>
          <p:cNvSpPr txBox="1"/>
          <p:nvPr/>
        </p:nvSpPr>
        <p:spPr>
          <a:xfrm>
            <a:off x="6417741" y="5665296"/>
            <a:ext cx="4782137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Coronal view – </a:t>
            </a:r>
            <a:r>
              <a:rPr lang="en-US" b="1" dirty="0">
                <a:solidFill>
                  <a:srgbClr val="0000CC"/>
                </a:solidFill>
              </a:rPr>
              <a:t>50% isodose line </a:t>
            </a:r>
            <a:r>
              <a:rPr lang="en-US" dirty="0"/>
              <a:t>- PUSH</a:t>
            </a:r>
          </a:p>
        </p:txBody>
      </p:sp>
    </p:spTree>
    <p:extLst>
      <p:ext uri="{BB962C8B-B14F-4D97-AF65-F5344CB8AC3E}">
        <p14:creationId xmlns:p14="http://schemas.microsoft.com/office/powerpoint/2010/main" val="291185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larynx</a:t>
            </a:r>
          </a:p>
        </p:txBody>
      </p:sp>
      <p:pic>
        <p:nvPicPr>
          <p:cNvPr id="3" name="Picture 3" descr="Teams&#10;&#10;Description automatically generated">
            <a:extLst>
              <a:ext uri="{FF2B5EF4-FFF2-40B4-BE49-F238E27FC236}">
                <a16:creationId xmlns:a16="http://schemas.microsoft.com/office/drawing/2014/main" id="{38DE68EF-1E9F-B014-9ADD-8072D826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52" y="1867554"/>
            <a:ext cx="5327373" cy="4271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50DBA-870C-CE6B-70BF-AE17DE28EA48}"/>
              </a:ext>
            </a:extLst>
          </p:cNvPr>
          <p:cNvSpPr txBox="1"/>
          <p:nvPr/>
        </p:nvSpPr>
        <p:spPr>
          <a:xfrm>
            <a:off x="1079393" y="5677303"/>
            <a:ext cx="45264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– ALARA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b="1" dirty="0">
                <a:solidFill>
                  <a:srgbClr val="0000CC"/>
                </a:solidFill>
              </a:rPr>
              <a:t>70% isodose line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D7DF6-1B8B-BB99-F65D-BCA749E89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23" y="1264072"/>
            <a:ext cx="8939035" cy="1386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F9FEC-3B8F-AF12-E53C-B558005C5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34259">
            <a:off x="2896638" y="2643812"/>
            <a:ext cx="580149" cy="5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constrictor muscle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50DBA-870C-CE6B-70BF-AE17DE28EA48}"/>
              </a:ext>
            </a:extLst>
          </p:cNvPr>
          <p:cNvSpPr txBox="1"/>
          <p:nvPr/>
        </p:nvSpPr>
        <p:spPr>
          <a:xfrm>
            <a:off x="6189275" y="3929185"/>
            <a:ext cx="45264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– ALARA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b="1" dirty="0">
                <a:solidFill>
                  <a:srgbClr val="0000CC"/>
                </a:solidFill>
              </a:rPr>
              <a:t>70% isodose line</a:t>
            </a:r>
            <a:r>
              <a:rPr lang="en-US" dirty="0"/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FDA3806-0EE8-5C89-7779-7C50C5177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1" y="1865485"/>
            <a:ext cx="4527176" cy="3584229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7691440-E235-6F25-12AD-F5873943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303" y="3802996"/>
            <a:ext cx="847725" cy="847725"/>
          </a:xfrm>
          <a:prstGeom prst="rect">
            <a:avLst/>
          </a:prstGeo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08D62AE9-3566-8A2C-2364-53C8F7B76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083" y="1519011"/>
            <a:ext cx="6472517" cy="9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post neck</a:t>
            </a:r>
          </a:p>
        </p:txBody>
      </p:sp>
      <p:pic>
        <p:nvPicPr>
          <p:cNvPr id="3" name="Picture 3" descr="Teams&#10;&#10;Description automatically generated">
            <a:extLst>
              <a:ext uri="{FF2B5EF4-FFF2-40B4-BE49-F238E27FC236}">
                <a16:creationId xmlns:a16="http://schemas.microsoft.com/office/drawing/2014/main" id="{38DE68EF-1E9F-B014-9ADD-8072D826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506596"/>
            <a:ext cx="5327373" cy="4271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50DBA-870C-CE6B-70BF-AE17DE28EA48}"/>
              </a:ext>
            </a:extLst>
          </p:cNvPr>
          <p:cNvSpPr txBox="1"/>
          <p:nvPr/>
        </p:nvSpPr>
        <p:spPr>
          <a:xfrm>
            <a:off x="1314260" y="5310403"/>
            <a:ext cx="452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3FE995-DC07-5EDD-2FA1-078EBAC7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32" y="1480941"/>
            <a:ext cx="4458483" cy="4297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61FE3-D99A-53CE-174E-1590D5B610FC}"/>
              </a:ext>
            </a:extLst>
          </p:cNvPr>
          <p:cNvSpPr txBox="1"/>
          <p:nvPr/>
        </p:nvSpPr>
        <p:spPr>
          <a:xfrm>
            <a:off x="6620715" y="5310403"/>
            <a:ext cx="452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Sagittal view: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153CC-37BC-D6D0-C940-DA756118C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4203">
            <a:off x="3021411" y="4235728"/>
            <a:ext cx="580149" cy="534943"/>
          </a:xfrm>
          <a:prstGeom prst="rect">
            <a:avLst/>
          </a:prstGeom>
        </p:spPr>
      </p:pic>
      <p:sp>
        <p:nvSpPr>
          <p:cNvPr id="9" name="Striped Right Arrow 21">
            <a:extLst>
              <a:ext uri="{FF2B5EF4-FFF2-40B4-BE49-F238E27FC236}">
                <a16:creationId xmlns:a16="http://schemas.microsoft.com/office/drawing/2014/main" id="{1C17C5A6-3992-4823-6B15-E4A6DBEA7CA4}"/>
              </a:ext>
            </a:extLst>
          </p:cNvPr>
          <p:cNvSpPr/>
          <p:nvPr/>
        </p:nvSpPr>
        <p:spPr>
          <a:xfrm rot="9944">
            <a:off x="7710690" y="3848656"/>
            <a:ext cx="759295" cy="1806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833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post neck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B3AAA-52B3-D00F-4E24-A0ACFB65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92" y="1241511"/>
            <a:ext cx="7856901" cy="36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0F74E-73BE-1E25-0011-01CA4F04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92" y="2003352"/>
            <a:ext cx="7803040" cy="39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4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Dose gradient – parotid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4AF427-C57B-B8FB-3950-EDBC4BBF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3" y="1609812"/>
            <a:ext cx="5172765" cy="4488724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92C18DC-2692-6709-D4F3-596CBB6C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30" y="1605919"/>
            <a:ext cx="5448852" cy="4474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5AEEC-79FB-F490-EE3A-4CF592606018}"/>
              </a:ext>
            </a:extLst>
          </p:cNvPr>
          <p:cNvSpPr txBox="1"/>
          <p:nvPr/>
        </p:nvSpPr>
        <p:spPr>
          <a:xfrm>
            <a:off x="1006893" y="5522561"/>
            <a:ext cx="4369344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Axial view – </a:t>
            </a:r>
            <a:r>
              <a:rPr lang="en-US" b="1" dirty="0">
                <a:solidFill>
                  <a:srgbClr val="0000CC"/>
                </a:solidFill>
              </a:rPr>
              <a:t>30% isodose line</a:t>
            </a:r>
            <a:r>
              <a:rPr lang="en-US" dirty="0"/>
              <a:t> -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EFBE9-139C-BE1E-6572-C3D7142F1467}"/>
              </a:ext>
            </a:extLst>
          </p:cNvPr>
          <p:cNvSpPr txBox="1"/>
          <p:nvPr/>
        </p:nvSpPr>
        <p:spPr>
          <a:xfrm>
            <a:off x="6821284" y="5601389"/>
            <a:ext cx="4456942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Coronal view – </a:t>
            </a:r>
            <a:r>
              <a:rPr lang="en-US" b="1" dirty="0">
                <a:solidFill>
                  <a:srgbClr val="0000CC"/>
                </a:solidFill>
              </a:rPr>
              <a:t>30% isodose line </a:t>
            </a:r>
            <a:r>
              <a:rPr lang="en-US" dirty="0"/>
              <a:t>-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F74F5-39AA-BC5C-8602-AA226126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4248">
            <a:off x="4019508" y="3161529"/>
            <a:ext cx="580149" cy="534943"/>
          </a:xfrm>
          <a:prstGeom prst="rect">
            <a:avLst/>
          </a:prstGeom>
        </p:spPr>
      </p:pic>
      <p:sp>
        <p:nvSpPr>
          <p:cNvPr id="8" name="Striped Right Arrow 21">
            <a:extLst>
              <a:ext uri="{FF2B5EF4-FFF2-40B4-BE49-F238E27FC236}">
                <a16:creationId xmlns:a16="http://schemas.microsoft.com/office/drawing/2014/main" id="{2DDEC8AF-A57C-585A-3708-ED2933C09C64}"/>
              </a:ext>
            </a:extLst>
          </p:cNvPr>
          <p:cNvSpPr/>
          <p:nvPr/>
        </p:nvSpPr>
        <p:spPr>
          <a:xfrm rot="10800000">
            <a:off x="9751048" y="3202096"/>
            <a:ext cx="496537" cy="15070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Striped Right Arrow 21">
            <a:extLst>
              <a:ext uri="{FF2B5EF4-FFF2-40B4-BE49-F238E27FC236}">
                <a16:creationId xmlns:a16="http://schemas.microsoft.com/office/drawing/2014/main" id="{AC1BF042-C14E-7A27-B0BA-B9F70882B250}"/>
              </a:ext>
            </a:extLst>
          </p:cNvPr>
          <p:cNvSpPr/>
          <p:nvPr/>
        </p:nvSpPr>
        <p:spPr>
          <a:xfrm>
            <a:off x="7771714" y="3167005"/>
            <a:ext cx="496537" cy="15070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6918A-ADCC-7B7F-F1A1-3E26EC9B4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4505">
            <a:off x="1648968" y="3161528"/>
            <a:ext cx="580149" cy="5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5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9041-DBDE-D318-300E-58EBCB74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IMRT/VMAT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0014-C3D6-2B15-D746-7735826A00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MY" cap="none" dirty="0"/>
              <a:t>IMRT/VMAT is an advanced form of 3DCRT</a:t>
            </a:r>
          </a:p>
          <a:p>
            <a:r>
              <a:rPr lang="en-MY" cap="none" dirty="0"/>
              <a:t>The intensity of radiation beam is modulated/changed/adapted to:</a:t>
            </a:r>
          </a:p>
          <a:p>
            <a:pPr lvl="1"/>
            <a:r>
              <a:rPr lang="en-MY" cap="none" dirty="0"/>
              <a:t>Match the target contour/shape – increased the dose conformality to the target</a:t>
            </a:r>
          </a:p>
          <a:p>
            <a:pPr lvl="1"/>
            <a:r>
              <a:rPr lang="en-MY" cap="none" dirty="0"/>
              <a:t>Produce gradient of dose in surrounding normal tissues – minimizing dose to nearby organs at risk</a:t>
            </a:r>
          </a:p>
          <a:p>
            <a:r>
              <a:rPr lang="en-MY" cap="none" dirty="0"/>
              <a:t>Modulated intensity enable with advancement in:</a:t>
            </a:r>
          </a:p>
          <a:p>
            <a:pPr lvl="1"/>
            <a:r>
              <a:rPr lang="en-MY" cap="none" dirty="0"/>
              <a:t>Dynamic Multi-leaf collimator design – changing speed with gantry movement</a:t>
            </a:r>
          </a:p>
          <a:p>
            <a:pPr lvl="1"/>
            <a:r>
              <a:rPr lang="en-MY" cap="none" dirty="0"/>
              <a:t>Planning algorithm – inverse planning</a:t>
            </a:r>
          </a:p>
          <a:p>
            <a:endParaRPr lang="en-MY" cap="none" dirty="0"/>
          </a:p>
        </p:txBody>
      </p:sp>
    </p:spTree>
    <p:extLst>
      <p:ext uri="{BB962C8B-B14F-4D97-AF65-F5344CB8AC3E}">
        <p14:creationId xmlns:p14="http://schemas.microsoft.com/office/powerpoint/2010/main" val="2396032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1021" y="3506673"/>
            <a:ext cx="620063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Volumetric tolerance, V30Gy ≤ 45%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Dose calculation: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(30Gy/70Gy)x100 = 43% isodose ~ 50% isodose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45% volume ~ 50% volume = ½ parotid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Ideally ~ 50% isodose line placed at ½ parotid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91" y="626753"/>
            <a:ext cx="3274140" cy="2578063"/>
          </a:xfrm>
          <a:prstGeom prst="rect">
            <a:avLst/>
          </a:prstGeom>
        </p:spPr>
      </p:pic>
      <p:sp>
        <p:nvSpPr>
          <p:cNvPr id="18" name="Striped Right Arrow 17"/>
          <p:cNvSpPr/>
          <p:nvPr/>
        </p:nvSpPr>
        <p:spPr>
          <a:xfrm>
            <a:off x="8216791" y="1738858"/>
            <a:ext cx="553453" cy="17692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91" y="3304760"/>
            <a:ext cx="3274140" cy="3438762"/>
          </a:xfrm>
          <a:prstGeom prst="rect">
            <a:avLst/>
          </a:prstGeom>
        </p:spPr>
      </p:pic>
      <p:sp>
        <p:nvSpPr>
          <p:cNvPr id="20" name="Striped Right Arrow 19"/>
          <p:cNvSpPr/>
          <p:nvPr/>
        </p:nvSpPr>
        <p:spPr>
          <a:xfrm rot="19660550">
            <a:off x="8492174" y="4716048"/>
            <a:ext cx="420559" cy="116856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421FC7-EB16-2B68-92C4-BC0EF9F82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21" y="945932"/>
            <a:ext cx="6963590" cy="1625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593C-20B2-9344-CB5F-D0C279B1C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53" y="2740684"/>
            <a:ext cx="6997830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2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6" y="293153"/>
            <a:ext cx="11028821" cy="4468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EB423-0086-A5FB-80C3-2D709111C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86" y="4922755"/>
            <a:ext cx="6998815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1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04895"/>
            <a:ext cx="10364451" cy="1596177"/>
          </a:xfrm>
        </p:spPr>
        <p:txBody>
          <a:bodyPr/>
          <a:lstStyle/>
          <a:p>
            <a:r>
              <a:rPr lang="en-US" dirty="0"/>
              <a:t>Larynx case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parotid 30% - </a:t>
            </a:r>
            <a:r>
              <a:rPr lang="en-US" b="1" dirty="0">
                <a:solidFill>
                  <a:srgbClr val="FF6600"/>
                </a:solidFill>
              </a:rPr>
              <a:t>ALARA</a:t>
            </a:r>
          </a:p>
        </p:txBody>
      </p:sp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90DD15-1CFD-836D-4588-B2F05E75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76" y="2112897"/>
            <a:ext cx="6299047" cy="4440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8218E-93EB-F573-69DC-B235BB9E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5616">
            <a:off x="4520425" y="3732229"/>
            <a:ext cx="580149" cy="53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2235A-551A-CD28-7AFF-A676F483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57419">
            <a:off x="7190052" y="3742535"/>
            <a:ext cx="580149" cy="5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3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/>
              <a:t>Irradiated volume - reduce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6E6C21B7-70E6-7B60-4390-AB4DFC80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93" y="1684034"/>
            <a:ext cx="4929808" cy="499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E5E10-6429-9F1C-5485-C88CC646DB6D}"/>
              </a:ext>
            </a:extLst>
          </p:cNvPr>
          <p:cNvSpPr txBox="1"/>
          <p:nvPr/>
        </p:nvSpPr>
        <p:spPr>
          <a:xfrm>
            <a:off x="6578007" y="2505670"/>
            <a:ext cx="4526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50% isodose line</a:t>
            </a:r>
            <a:r>
              <a:rPr lang="en-US" dirty="0"/>
              <a:t> – </a:t>
            </a:r>
            <a:r>
              <a:rPr lang="en-US" b="1" dirty="0"/>
              <a:t>ALARA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CC"/>
                </a:solidFill>
              </a:rPr>
              <a:t>70% isodose line</a:t>
            </a:r>
            <a:r>
              <a:rPr lang="en-US" dirty="0"/>
              <a:t> – </a:t>
            </a:r>
            <a:r>
              <a:rPr lang="en-US" b="1" dirty="0"/>
              <a:t>ALARA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/>
              <a:t>Dose Gradient – </a:t>
            </a:r>
          </a:p>
          <a:p>
            <a:pPr lvl="1"/>
            <a:r>
              <a:rPr lang="en-US" b="1" dirty="0">
                <a:solidFill>
                  <a:srgbClr val="0000CC"/>
                </a:solidFill>
              </a:rPr>
              <a:t>	As </a:t>
            </a:r>
            <a:r>
              <a:rPr lang="en-US" b="1" dirty="0">
                <a:solidFill>
                  <a:srgbClr val="FF0000"/>
                </a:solidFill>
              </a:rPr>
              <a:t>‘Sharp’ </a:t>
            </a:r>
            <a:r>
              <a:rPr lang="en-US" b="1" dirty="0">
                <a:solidFill>
                  <a:srgbClr val="0000CC"/>
                </a:solidFill>
              </a:rPr>
              <a:t>As Reasonably 	Achievable </a:t>
            </a:r>
            <a:r>
              <a:rPr lang="en-US" dirty="0"/>
              <a:t>– </a:t>
            </a:r>
            <a:r>
              <a:rPr lang="en-US" b="1" dirty="0" err="1"/>
              <a:t>A</a:t>
            </a:r>
            <a:r>
              <a:rPr lang="en-US" b="1" dirty="0" err="1">
                <a:solidFill>
                  <a:srgbClr val="FF0000"/>
                </a:solidFill>
              </a:rPr>
              <a:t>Sh</a:t>
            </a:r>
            <a:r>
              <a:rPr lang="en-US" b="1" dirty="0" err="1"/>
              <a:t>ARA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1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24" y="1155308"/>
            <a:ext cx="6557100" cy="1607220"/>
          </a:xfrm>
        </p:spPr>
        <p:txBody>
          <a:bodyPr>
            <a:normAutofit fontScale="90000"/>
          </a:bodyPr>
          <a:lstStyle/>
          <a:p>
            <a:r>
              <a:rPr lang="en-US" dirty="0"/>
              <a:t>parotid case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unilateral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50% isodose - </a:t>
            </a:r>
            <a:r>
              <a:rPr lang="en-US" b="1" dirty="0">
                <a:solidFill>
                  <a:srgbClr val="FF6600"/>
                </a:solidFill>
              </a:rPr>
              <a:t>ALARA</a:t>
            </a:r>
            <a:endParaRPr lang="en-US" dirty="0"/>
          </a:p>
        </p:txBody>
      </p:sp>
      <p:pic>
        <p:nvPicPr>
          <p:cNvPr id="4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C0E3B8E-1A20-89D0-A0AC-CF44EF24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993" y="200991"/>
            <a:ext cx="3756970" cy="6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38" y="200312"/>
            <a:ext cx="10364451" cy="1596177"/>
          </a:xfrm>
        </p:spPr>
        <p:txBody>
          <a:bodyPr/>
          <a:lstStyle/>
          <a:p>
            <a:r>
              <a:rPr lang="en-US" dirty="0"/>
              <a:t>brain case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scalp 50% - </a:t>
            </a:r>
            <a:r>
              <a:rPr lang="en-US" b="1" dirty="0">
                <a:solidFill>
                  <a:srgbClr val="FF6600"/>
                </a:solidFill>
              </a:rPr>
              <a:t>ALARA</a:t>
            </a:r>
            <a:endParaRPr lang="en-US" dirty="0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1D765-15C5-DD7E-9028-F09E406F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2" y="2213568"/>
            <a:ext cx="4708813" cy="4044676"/>
          </a:xfrm>
          <a:prstGeom prst="rect">
            <a:avLst/>
          </a:prstGeo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4CB8C3-7738-7126-CC7F-61AB3455E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354" y="2211975"/>
            <a:ext cx="4563035" cy="40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9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38" y="200312"/>
            <a:ext cx="10364451" cy="1596177"/>
          </a:xfrm>
        </p:spPr>
        <p:txBody>
          <a:bodyPr/>
          <a:lstStyle/>
          <a:p>
            <a:r>
              <a:rPr lang="en-US" dirty="0"/>
              <a:t>brain case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scalp 50% - </a:t>
            </a:r>
            <a:r>
              <a:rPr lang="en-US" b="1" dirty="0">
                <a:solidFill>
                  <a:srgbClr val="FF6600"/>
                </a:solidFill>
              </a:rPr>
              <a:t>ALARA</a:t>
            </a:r>
            <a:endParaRPr lang="en-US" dirty="0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410745-2783-DD52-EA91-DEC59747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6222"/>
            <a:ext cx="5638799" cy="3793718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DE54DAE6-12D9-98F6-2E53-4D6FFD543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41" y="2143198"/>
            <a:ext cx="4796117" cy="42390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E2D91D-7CC6-C023-9E7E-0CB2E4092DE3}"/>
              </a:ext>
            </a:extLst>
          </p:cNvPr>
          <p:cNvCxnSpPr/>
          <p:nvPr/>
        </p:nvCxnSpPr>
        <p:spPr>
          <a:xfrm flipV="1">
            <a:off x="7404847" y="5616389"/>
            <a:ext cx="2662518" cy="896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38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7730C-434D-F099-3B8F-978FBE026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48" r="23246" b="8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/>
              <a:t>Npc</a:t>
            </a:r>
            <a:r>
              <a:rPr lang="en-US" sz="4800" dirty="0"/>
              <a:t> </a:t>
            </a:r>
            <a:r>
              <a:rPr lang="en-US" sz="4800" err="1"/>
              <a:t>imrt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rgbClr val="0000CC"/>
                </a:solidFill>
              </a:rPr>
              <a:t>demand &amp; supply</a:t>
            </a:r>
          </a:p>
        </p:txBody>
      </p:sp>
    </p:spTree>
    <p:extLst>
      <p:ext uri="{BB962C8B-B14F-4D97-AF65-F5344CB8AC3E}">
        <p14:creationId xmlns:p14="http://schemas.microsoft.com/office/powerpoint/2010/main" val="1753734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CA282B-D17D-CC6B-2258-09141DBBE8C5}"/>
              </a:ext>
            </a:extLst>
          </p:cNvPr>
          <p:cNvSpPr/>
          <p:nvPr/>
        </p:nvSpPr>
        <p:spPr>
          <a:xfrm>
            <a:off x="7695302" y="1772322"/>
            <a:ext cx="2285999" cy="824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22995-CD0D-2F2A-BDBF-5BFCB3CD310D}"/>
              </a:ext>
            </a:extLst>
          </p:cNvPr>
          <p:cNvSpPr/>
          <p:nvPr/>
        </p:nvSpPr>
        <p:spPr>
          <a:xfrm>
            <a:off x="2468879" y="1799216"/>
            <a:ext cx="2285999" cy="824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2FFAA-78E1-1DC4-D143-B83BF730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882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Demand &amp; supply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err="1"/>
              <a:t>npc</a:t>
            </a:r>
            <a:r>
              <a:rPr lang="en-US" dirty="0"/>
              <a:t> </a:t>
            </a:r>
            <a:r>
              <a:rPr lang="en-US" err="1"/>
              <a:t>imrt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66363-8A7E-B800-C851-9D25866FD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1770383"/>
            <a:ext cx="4873474" cy="6799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demand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A3743-9E65-6FBF-2544-1A398E0A88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0621" y="3230306"/>
            <a:ext cx="5106027" cy="1538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cap="none" dirty="0">
                <a:solidFill>
                  <a:srgbClr val="008000"/>
                </a:solidFill>
              </a:rPr>
              <a:t>No demand / Under-demand</a:t>
            </a:r>
          </a:p>
          <a:p>
            <a:pPr lvl="1">
              <a:buClr>
                <a:srgbClr val="000000"/>
              </a:buClr>
            </a:pPr>
            <a:r>
              <a:rPr lang="en-US" sz="1300" cap="none" dirty="0"/>
              <a:t>As long as achieve dose tolerance</a:t>
            </a:r>
          </a:p>
          <a:p>
            <a:pPr lvl="1">
              <a:buClr>
                <a:srgbClr val="000000"/>
              </a:buClr>
            </a:pPr>
            <a:r>
              <a:rPr lang="en-US" sz="1300" cap="none" dirty="0"/>
              <a:t>Experience-related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B3A73-98EB-9EFA-6A5C-0DAB89F86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1770383"/>
            <a:ext cx="4881804" cy="679994"/>
          </a:xfrm>
        </p:spPr>
        <p:txBody>
          <a:bodyPr/>
          <a:lstStyle/>
          <a:p>
            <a:pPr algn="ctr"/>
            <a:r>
              <a:rPr lang="en-US" dirty="0"/>
              <a:t>supply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61A69-B6B5-27DB-05A7-4582D9AC5B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19047" y="3230306"/>
            <a:ext cx="5096437" cy="16195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600" cap="none" dirty="0">
                <a:solidFill>
                  <a:srgbClr val="008000"/>
                </a:solidFill>
              </a:rPr>
              <a:t>No demand / under-demand</a:t>
            </a:r>
            <a:endParaRPr lang="en-US" sz="1600">
              <a:solidFill>
                <a:srgbClr val="008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1400" cap="none" dirty="0"/>
              <a:t>As long as achieve dose tolerance</a:t>
            </a:r>
            <a:endParaRPr lang="en-US" sz="1400" cap="none"/>
          </a:p>
          <a:p>
            <a:pPr lvl="1">
              <a:buClr>
                <a:srgbClr val="000000"/>
              </a:buClr>
            </a:pPr>
            <a:r>
              <a:rPr lang="en-US" sz="1400" cap="none" dirty="0"/>
              <a:t>Comfort zone </a:t>
            </a:r>
            <a:endParaRPr lang="en-US" sz="1400"/>
          </a:p>
          <a:p>
            <a:pPr lvl="2">
              <a:buClr>
                <a:srgbClr val="000000"/>
              </a:buClr>
            </a:pPr>
            <a:r>
              <a:rPr lang="en-US" sz="1400" cap="none" dirty="0"/>
              <a:t>No idea of how far the system can push</a:t>
            </a:r>
            <a:endParaRPr lang="en-US" sz="1400"/>
          </a:p>
          <a:p>
            <a:pPr lvl="2">
              <a:buClr>
                <a:srgbClr val="000000"/>
              </a:buClr>
            </a:pPr>
            <a:r>
              <a:rPr lang="en-US" sz="1400" cap="none" dirty="0"/>
              <a:t>Lack of understanding - Loose chance of plan quality improvement</a:t>
            </a:r>
            <a:endParaRPr lang="en-US" sz="1400" cap="none"/>
          </a:p>
          <a:p>
            <a:pPr>
              <a:buClr>
                <a:srgbClr val="000000"/>
              </a:buClr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7D441E-C68E-0AF7-FA95-558E2A605F3A}"/>
              </a:ext>
            </a:extLst>
          </p:cNvPr>
          <p:cNvCxnSpPr/>
          <p:nvPr/>
        </p:nvCxnSpPr>
        <p:spPr>
          <a:xfrm>
            <a:off x="4823012" y="2227729"/>
            <a:ext cx="2805952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3AFE97-99B4-3082-AF71-14B9AC41DA75}"/>
              </a:ext>
            </a:extLst>
          </p:cNvPr>
          <p:cNvSpPr txBox="1"/>
          <p:nvPr/>
        </p:nvSpPr>
        <p:spPr>
          <a:xfrm>
            <a:off x="2815814" y="2723477"/>
            <a:ext cx="1540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>
                <a:solidFill>
                  <a:srgbClr val="0000CC"/>
                </a:solidFill>
              </a:rPr>
              <a:t>(Oncologist)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EACB4-AC39-BEF0-0D8B-38188F74B6FA}"/>
              </a:ext>
            </a:extLst>
          </p:cNvPr>
          <p:cNvSpPr txBox="1"/>
          <p:nvPr/>
        </p:nvSpPr>
        <p:spPr>
          <a:xfrm>
            <a:off x="7728472" y="2723477"/>
            <a:ext cx="22035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>
                <a:solidFill>
                  <a:srgbClr val="0000CC"/>
                </a:solidFill>
              </a:rPr>
              <a:t>(Physicist/Planner)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95793F-A37D-1504-DE89-2D024316AF17}"/>
              </a:ext>
            </a:extLst>
          </p:cNvPr>
          <p:cNvSpPr txBox="1">
            <a:spLocks/>
          </p:cNvSpPr>
          <p:nvPr/>
        </p:nvSpPr>
        <p:spPr>
          <a:xfrm>
            <a:off x="1460621" y="4951530"/>
            <a:ext cx="5106027" cy="1538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600" cap="none" dirty="0">
                <a:solidFill>
                  <a:srgbClr val="FF0000"/>
                </a:solidFill>
              </a:rPr>
              <a:t>Over-demand</a:t>
            </a:r>
            <a:endParaRPr lang="en-US" sz="1600">
              <a:solidFill>
                <a:srgbClr val="FF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1300" cap="none" dirty="0"/>
              <a:t>Too ambitious – spare all, high dose</a:t>
            </a:r>
          </a:p>
          <a:p>
            <a:pPr lvl="1">
              <a:buClr>
                <a:srgbClr val="000000"/>
              </a:buClr>
            </a:pPr>
            <a:r>
              <a:rPr lang="en-US" sz="1300" cap="none" dirty="0"/>
              <a:t>Illogical/not deliverable</a:t>
            </a:r>
            <a:endParaRPr lang="en-US" sz="130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B9FF488-50B8-ACF4-B5D1-69497082EE06}"/>
              </a:ext>
            </a:extLst>
          </p:cNvPr>
          <p:cNvSpPr txBox="1">
            <a:spLocks/>
          </p:cNvSpPr>
          <p:nvPr/>
        </p:nvSpPr>
        <p:spPr>
          <a:xfrm>
            <a:off x="6719047" y="4951530"/>
            <a:ext cx="5096437" cy="1538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600" cap="none" dirty="0">
                <a:solidFill>
                  <a:srgbClr val="FF0000"/>
                </a:solidFill>
              </a:rPr>
              <a:t>Over-demand</a:t>
            </a:r>
          </a:p>
          <a:p>
            <a:pPr lvl="1">
              <a:buClr>
                <a:srgbClr val="000000"/>
              </a:buClr>
            </a:pPr>
            <a:r>
              <a:rPr lang="en-US" sz="1400" cap="none"/>
              <a:t>Pushing the system</a:t>
            </a:r>
            <a:endParaRPr lang="en-US"/>
          </a:p>
          <a:p>
            <a:pPr lvl="2">
              <a:buClr>
                <a:srgbClr val="000000"/>
              </a:buClr>
            </a:pPr>
            <a:r>
              <a:rPr lang="en-US" sz="1400" cap="none" dirty="0"/>
              <a:t>Algorithm can be pushed – is it mechanically deliverable?</a:t>
            </a:r>
            <a:endParaRPr lang="en-US" sz="1400"/>
          </a:p>
          <a:p>
            <a:pPr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0" grpId="0"/>
      <p:bldP spid="12" grpId="0"/>
      <p:bldP spid="15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CA282B-D17D-CC6B-2258-09141DBBE8C5}"/>
              </a:ext>
            </a:extLst>
          </p:cNvPr>
          <p:cNvSpPr/>
          <p:nvPr/>
        </p:nvSpPr>
        <p:spPr>
          <a:xfrm>
            <a:off x="7695302" y="1772322"/>
            <a:ext cx="2285999" cy="824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22995-CD0D-2F2A-BDBF-5BFCB3CD310D}"/>
              </a:ext>
            </a:extLst>
          </p:cNvPr>
          <p:cNvSpPr/>
          <p:nvPr/>
        </p:nvSpPr>
        <p:spPr>
          <a:xfrm>
            <a:off x="2468879" y="1799216"/>
            <a:ext cx="2285999" cy="824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2FFAA-78E1-1DC4-D143-B83BF730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882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Demand &amp; supply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err="1"/>
              <a:t>npc</a:t>
            </a:r>
            <a:r>
              <a:rPr lang="en-US" dirty="0"/>
              <a:t> </a:t>
            </a:r>
            <a:r>
              <a:rPr lang="en-US" err="1"/>
              <a:t>imrt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66363-8A7E-B800-C851-9D25866FD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1770383"/>
            <a:ext cx="4873474" cy="6799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demand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B3A73-98EB-9EFA-6A5C-0DAB89F86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1770383"/>
            <a:ext cx="4881804" cy="679994"/>
          </a:xfrm>
        </p:spPr>
        <p:txBody>
          <a:bodyPr/>
          <a:lstStyle/>
          <a:p>
            <a:pPr algn="ctr"/>
            <a:r>
              <a:rPr lang="en-US" dirty="0"/>
              <a:t>supply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7D441E-C68E-0AF7-FA95-558E2A605F3A}"/>
              </a:ext>
            </a:extLst>
          </p:cNvPr>
          <p:cNvCxnSpPr/>
          <p:nvPr/>
        </p:nvCxnSpPr>
        <p:spPr>
          <a:xfrm>
            <a:off x="4823012" y="2227729"/>
            <a:ext cx="2805952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3AFE97-99B4-3082-AF71-14B9AC41DA75}"/>
              </a:ext>
            </a:extLst>
          </p:cNvPr>
          <p:cNvSpPr txBox="1"/>
          <p:nvPr/>
        </p:nvSpPr>
        <p:spPr>
          <a:xfrm>
            <a:off x="2815814" y="2723477"/>
            <a:ext cx="1540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>
                <a:solidFill>
                  <a:srgbClr val="0000CC"/>
                </a:solidFill>
              </a:rPr>
              <a:t>(Oncologist)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EACB4-AC39-BEF0-0D8B-38188F74B6FA}"/>
              </a:ext>
            </a:extLst>
          </p:cNvPr>
          <p:cNvSpPr txBox="1"/>
          <p:nvPr/>
        </p:nvSpPr>
        <p:spPr>
          <a:xfrm>
            <a:off x="7728472" y="2723477"/>
            <a:ext cx="22035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i="1" dirty="0">
                <a:solidFill>
                  <a:srgbClr val="0000CC"/>
                </a:solidFill>
              </a:rPr>
              <a:t>(Physicist/Planner)</a:t>
            </a:r>
          </a:p>
        </p:txBody>
      </p:sp>
      <p:pic>
        <p:nvPicPr>
          <p:cNvPr id="19" name="Picture 19" descr="Diagram&#10;&#10;Description automatically generated">
            <a:extLst>
              <a:ext uri="{FF2B5EF4-FFF2-40B4-BE49-F238E27FC236}">
                <a16:creationId xmlns:a16="http://schemas.microsoft.com/office/drawing/2014/main" id="{BE130576-AD23-E472-E967-939ECD6F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59" y="3381826"/>
            <a:ext cx="2743200" cy="226380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927FE0B5-152A-383A-44C4-1F784BCE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18" y="3377150"/>
            <a:ext cx="3003176" cy="22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9041-DBDE-D318-300E-58EBCB74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IMRT/VMAT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0014-C3D6-2B15-D746-7735826A00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2226" cy="38723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MY" cap="none" dirty="0"/>
              <a:t>With IMRT/VMAT – possible to escalate the target dose while reducing the normal tissue doses</a:t>
            </a:r>
          </a:p>
          <a:p>
            <a:pPr lvl="1">
              <a:buClr>
                <a:srgbClr val="000000"/>
              </a:buClr>
            </a:pPr>
            <a:endParaRPr lang="en-MY" cap="none" dirty="0"/>
          </a:p>
          <a:p>
            <a:r>
              <a:rPr lang="en-MY" cap="none" dirty="0"/>
              <a:t>Unlike 3DCRT, the modulated intensity delivered to PTV with IMRT generate regions of high and low absorbed dose</a:t>
            </a:r>
          </a:p>
          <a:p>
            <a:pPr lvl="1">
              <a:buClr>
                <a:srgbClr val="000000"/>
              </a:buClr>
            </a:pPr>
            <a:endParaRPr lang="en-MY" cap="none" dirty="0"/>
          </a:p>
          <a:p>
            <a:r>
              <a:rPr lang="en-MY" cap="none" dirty="0"/>
              <a:t>Dose evaluation and reporting in IMRT evolved from previous ICRU for 3DCRT – attempt to retain a relationship with previous one</a:t>
            </a:r>
          </a:p>
          <a:p>
            <a:endParaRPr lang="en-MY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B4D24-026C-70FB-9709-F5E1672F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64" y="2624597"/>
            <a:ext cx="4779058" cy="25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4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8478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Once upon a time ….</a:t>
            </a:r>
            <a:br>
              <a:rPr lang="en-US" dirty="0"/>
            </a:br>
            <a:r>
              <a:rPr lang="en-US" dirty="0"/>
              <a:t>larynx 70% </a:t>
            </a:r>
            <a:r>
              <a:rPr lang="en-US" dirty="0">
                <a:solidFill>
                  <a:srgbClr val="6600FF"/>
                </a:solidFill>
              </a:rPr>
              <a:t>revisit</a:t>
            </a:r>
            <a:br>
              <a:rPr lang="en-US" dirty="0"/>
            </a:br>
            <a:r>
              <a:rPr lang="en-US" dirty="0"/>
              <a:t>(2016 vs current)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7B63AB04-EA6C-50E2-2717-B507E75B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0" y="2414699"/>
            <a:ext cx="5481982" cy="3862349"/>
          </a:xfrm>
          <a:prstGeom prst="rect">
            <a:avLst/>
          </a:prstGeom>
        </p:spPr>
      </p:pic>
      <p:pic>
        <p:nvPicPr>
          <p:cNvPr id="7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387F426-C585-B1B4-C8DB-BFD3ED39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63" y="2416429"/>
            <a:ext cx="5614504" cy="3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3CFE-13C6-5213-782D-5CFBD1F5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26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Once upon a time ….</a:t>
            </a:r>
            <a:br>
              <a:rPr lang="en-US" dirty="0"/>
            </a:br>
            <a:r>
              <a:rPr lang="en-US" dirty="0"/>
              <a:t>Parotid 30% </a:t>
            </a:r>
            <a:r>
              <a:rPr lang="en-US" dirty="0">
                <a:solidFill>
                  <a:srgbClr val="6600FF"/>
                </a:solidFill>
              </a:rPr>
              <a:t>revisit</a:t>
            </a:r>
            <a:br>
              <a:rPr lang="en-US" dirty="0"/>
            </a:br>
            <a:r>
              <a:rPr lang="en-US" dirty="0"/>
              <a:t>(2016 vs current)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8A142B1-BBC6-780B-239D-66674F15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5" y="1521173"/>
            <a:ext cx="3795729" cy="502193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9320408-D45B-C9F3-34B2-90F821C9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36" y="1518755"/>
            <a:ext cx="3064664" cy="51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72918-8C03-545A-3C66-D2C98A34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7400" r="-2" b="82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Current rt considerations in npc</a:t>
            </a:r>
          </a:p>
        </p:txBody>
      </p:sp>
    </p:spTree>
    <p:extLst>
      <p:ext uri="{BB962C8B-B14F-4D97-AF65-F5344CB8AC3E}">
        <p14:creationId xmlns:p14="http://schemas.microsoft.com/office/powerpoint/2010/main" val="1609371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3845-4050-9BCC-426A-1C169190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48"/>
            <a:ext cx="10364451" cy="1596177"/>
          </a:xfrm>
        </p:spPr>
        <p:txBody>
          <a:bodyPr/>
          <a:lstStyle/>
          <a:p>
            <a:r>
              <a:rPr lang="en-US" dirty="0"/>
              <a:t>Loosening 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  <a:r>
              <a:rPr lang="en-US" sz="2400" b="1" err="1">
                <a:solidFill>
                  <a:srgbClr val="0000CC"/>
                </a:solidFill>
              </a:rPr>
              <a:t>BO</a:t>
            </a:r>
            <a:r>
              <a:rPr lang="en-US" sz="2400" b="1" cap="none" err="1">
                <a:solidFill>
                  <a:srgbClr val="0000CC"/>
                </a:solidFill>
              </a:rPr>
              <a:t>ch</a:t>
            </a:r>
            <a:r>
              <a:rPr lang="en-US" sz="2400" b="1" err="1">
                <a:solidFill>
                  <a:srgbClr val="0000CC"/>
                </a:solidFill>
              </a:rPr>
              <a:t>S</a:t>
            </a:r>
            <a:r>
              <a:rPr lang="en-US" sz="2400" b="1" dirty="0">
                <a:solidFill>
                  <a:srgbClr val="0000CC"/>
                </a:solidFill>
              </a:rPr>
              <a:t>' </a:t>
            </a:r>
            <a:r>
              <a:rPr lang="en-US" dirty="0">
                <a:solidFill>
                  <a:srgbClr val="000000"/>
                </a:solidFill>
              </a:rPr>
              <a:t>&amp; 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  <a:r>
              <a:rPr lang="en-US" sz="2400" b="1" err="1">
                <a:solidFill>
                  <a:srgbClr val="0000CC"/>
                </a:solidFill>
              </a:rPr>
              <a:t>O</a:t>
            </a:r>
            <a:r>
              <a:rPr lang="en-US" sz="2400" b="1" cap="none" err="1">
                <a:solidFill>
                  <a:srgbClr val="0000CC"/>
                </a:solidFill>
              </a:rPr>
              <a:t>n</a:t>
            </a:r>
            <a:r>
              <a:rPr lang="en-US" sz="2400" b="1" err="1">
                <a:solidFill>
                  <a:srgbClr val="0000CC"/>
                </a:solidFill>
              </a:rPr>
              <a:t>T</a:t>
            </a:r>
            <a:r>
              <a:rPr lang="en-US" sz="2400" b="1" cap="none" err="1">
                <a:solidFill>
                  <a:srgbClr val="0000CC"/>
                </a:solidFill>
              </a:rPr>
              <a:t>e</a:t>
            </a:r>
            <a:r>
              <a:rPr lang="en-US" sz="2400" b="1" err="1">
                <a:solidFill>
                  <a:srgbClr val="0000CC"/>
                </a:solidFill>
              </a:rPr>
              <a:t>l</a:t>
            </a:r>
            <a:r>
              <a:rPr lang="en-US" sz="2400" b="1" cap="none" err="1">
                <a:solidFill>
                  <a:srgbClr val="0000CC"/>
                </a:solidFill>
              </a:rPr>
              <a:t>o</a:t>
            </a:r>
            <a:r>
              <a:rPr lang="en-US" sz="2400" b="1" err="1">
                <a:solidFill>
                  <a:schemeClr val="bg1">
                    <a:lumMod val="85000"/>
                  </a:schemeClr>
                </a:solidFill>
              </a:rPr>
              <a:t>PT</a:t>
            </a:r>
            <a:r>
              <a:rPr lang="en-US" sz="2400" b="1" err="1">
                <a:solidFill>
                  <a:srgbClr val="0000CC"/>
                </a:solidFill>
              </a:rPr>
              <a:t>'</a:t>
            </a:r>
            <a:r>
              <a:rPr lang="en-US" err="1"/>
              <a:t>dose</a:t>
            </a:r>
            <a:r>
              <a:rPr lang="en-US" dirty="0">
                <a:solidFill>
                  <a:srgbClr val="000000"/>
                </a:solidFill>
              </a:rPr>
              <a:t> ?</a:t>
            </a:r>
            <a:endParaRPr lang="en-US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CAD518-FA74-45CB-3269-4CD681AA39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382" y="1757492"/>
            <a:ext cx="4976820" cy="4921212"/>
          </a:xfrm>
        </p:spPr>
      </p:pic>
      <p:pic>
        <p:nvPicPr>
          <p:cNvPr id="5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F59343B-E2F9-3086-169E-3C2A8B10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2" y="1219981"/>
            <a:ext cx="4087905" cy="3243662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C90A2485-9B1E-826A-B315-D7EF28BA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671" y="3654968"/>
            <a:ext cx="2743200" cy="30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3845-4050-9BCC-426A-1C169190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48"/>
            <a:ext cx="10364451" cy="1596177"/>
          </a:xfrm>
        </p:spPr>
        <p:txBody>
          <a:bodyPr/>
          <a:lstStyle/>
          <a:p>
            <a:r>
              <a:rPr lang="en-US" dirty="0"/>
              <a:t>Loosening 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  <a:r>
              <a:rPr lang="en-US" sz="2400" b="1" err="1">
                <a:solidFill>
                  <a:srgbClr val="0000CC"/>
                </a:solidFill>
              </a:rPr>
              <a:t>BO</a:t>
            </a:r>
            <a:r>
              <a:rPr lang="en-US" sz="2400" b="1" cap="none" err="1">
                <a:solidFill>
                  <a:srgbClr val="0000CC"/>
                </a:solidFill>
              </a:rPr>
              <a:t>ch</a:t>
            </a:r>
            <a:r>
              <a:rPr lang="en-US" sz="2400" b="1" err="1">
                <a:solidFill>
                  <a:srgbClr val="0000CC"/>
                </a:solidFill>
              </a:rPr>
              <a:t>S</a:t>
            </a:r>
            <a:r>
              <a:rPr lang="en-US" sz="2400" b="1" dirty="0">
                <a:solidFill>
                  <a:srgbClr val="0000CC"/>
                </a:solidFill>
              </a:rPr>
              <a:t>' </a:t>
            </a:r>
            <a:r>
              <a:rPr lang="en-US" dirty="0">
                <a:solidFill>
                  <a:srgbClr val="000000"/>
                </a:solidFill>
              </a:rPr>
              <a:t>&amp; </a:t>
            </a:r>
            <a:r>
              <a:rPr lang="en-US" sz="2400" b="1" dirty="0">
                <a:solidFill>
                  <a:srgbClr val="0000CC"/>
                </a:solidFill>
              </a:rPr>
              <a:t>'</a:t>
            </a:r>
            <a:r>
              <a:rPr lang="en-US" sz="2400" b="1" err="1">
                <a:solidFill>
                  <a:srgbClr val="0000CC"/>
                </a:solidFill>
              </a:rPr>
              <a:t>O</a:t>
            </a:r>
            <a:r>
              <a:rPr lang="en-US" sz="2400" b="1" cap="none" err="1">
                <a:solidFill>
                  <a:srgbClr val="0000CC"/>
                </a:solidFill>
              </a:rPr>
              <a:t>n</a:t>
            </a:r>
            <a:r>
              <a:rPr lang="en-US" sz="2400" b="1" err="1">
                <a:solidFill>
                  <a:srgbClr val="0000CC"/>
                </a:solidFill>
              </a:rPr>
              <a:t>T</a:t>
            </a:r>
            <a:r>
              <a:rPr lang="en-US" sz="2400" b="1" cap="none" err="1">
                <a:solidFill>
                  <a:srgbClr val="0000CC"/>
                </a:solidFill>
              </a:rPr>
              <a:t>e</a:t>
            </a:r>
            <a:r>
              <a:rPr lang="en-US" sz="2400" b="1" err="1">
                <a:solidFill>
                  <a:srgbClr val="0000CC"/>
                </a:solidFill>
              </a:rPr>
              <a:t>l</a:t>
            </a:r>
            <a:r>
              <a:rPr lang="en-US" sz="2400" b="1" cap="none" err="1">
                <a:solidFill>
                  <a:srgbClr val="0000CC"/>
                </a:solidFill>
              </a:rPr>
              <a:t>o</a:t>
            </a:r>
            <a:r>
              <a:rPr lang="en-US" sz="2400" b="1" err="1">
                <a:solidFill>
                  <a:schemeClr val="bg1">
                    <a:lumMod val="85000"/>
                  </a:schemeClr>
                </a:solidFill>
              </a:rPr>
              <a:t>PT</a:t>
            </a:r>
            <a:r>
              <a:rPr lang="en-US" sz="2400" b="1" err="1">
                <a:solidFill>
                  <a:srgbClr val="0000CC"/>
                </a:solidFill>
              </a:rPr>
              <a:t>'</a:t>
            </a:r>
            <a:r>
              <a:rPr lang="en-US" err="1"/>
              <a:t>dose</a:t>
            </a:r>
            <a:r>
              <a:rPr lang="en-US" dirty="0">
                <a:solidFill>
                  <a:srgbClr val="000000"/>
                </a:solidFill>
              </a:rPr>
              <a:t> ?</a:t>
            </a:r>
            <a:endParaRPr lang="en-US" dirty="0"/>
          </a:p>
        </p:txBody>
      </p:sp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C24930-B808-89AA-FF22-A7AAC368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41" y="1549749"/>
            <a:ext cx="4518211" cy="3597136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B80E1D9C-ADF2-59A4-1917-50562BB5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463681"/>
            <a:ext cx="4052047" cy="51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1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3845-4050-9BCC-426A-1C169190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48"/>
            <a:ext cx="10364451" cy="1596177"/>
          </a:xfrm>
        </p:spPr>
        <p:txBody>
          <a:bodyPr/>
          <a:lstStyle/>
          <a:p>
            <a:r>
              <a:rPr lang="en-US" dirty="0"/>
              <a:t>Hypoglossal dose</a:t>
            </a:r>
            <a:r>
              <a:rPr lang="en-US" dirty="0">
                <a:solidFill>
                  <a:srgbClr val="000000"/>
                </a:solidFill>
              </a:rPr>
              <a:t> ?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80BCC4-E7BA-DECE-49EA-8EBB77DD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2" y="963053"/>
            <a:ext cx="4849905" cy="2511423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B296DFF-363B-1A88-26B6-AE0A80C5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35" y="3479477"/>
            <a:ext cx="6472517" cy="3278738"/>
          </a:xfrm>
          <a:prstGeom prst="rect">
            <a:avLst/>
          </a:prstGeom>
        </p:spPr>
      </p:pic>
      <p:pic>
        <p:nvPicPr>
          <p:cNvPr id="5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8F326DE8-7B91-64BA-2C76-AD530976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47" y="242048"/>
            <a:ext cx="2937361" cy="6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73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6" y="331137"/>
            <a:ext cx="9925674" cy="1596177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Take home messages…</a:t>
            </a:r>
            <a:endParaRPr lang="en-MY">
              <a:solidFill>
                <a:srgbClr val="0000CC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27611" y="1782080"/>
            <a:ext cx="9492789" cy="47490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cap="none" dirty="0"/>
              <a:t>Numbers of parameters taken into account to generate acceptable plan – physical </a:t>
            </a:r>
            <a:r>
              <a:rPr lang="en-US" cap="none" dirty="0" err="1"/>
              <a:t>paramaters</a:t>
            </a:r>
            <a:r>
              <a:rPr lang="en-US" cap="none" dirty="0"/>
              <a:t>, machine limitations &amp; planner’s experience (knowledge &amp; skills)</a:t>
            </a:r>
          </a:p>
          <a:p>
            <a:pPr lvl="1">
              <a:buClr>
                <a:srgbClr val="000000"/>
              </a:buClr>
            </a:pPr>
            <a:endParaRPr lang="en-US" cap="none" dirty="0"/>
          </a:p>
          <a:p>
            <a:r>
              <a:rPr lang="en-US" cap="none" dirty="0"/>
              <a:t>Common pitfall in training or practice is relying on plans generated without analysis &amp; discussion on the produced plan - mistakes happen, and physicists/planners change with time and institution – upgrade in knowledge</a:t>
            </a:r>
          </a:p>
          <a:p>
            <a:pPr lvl="1">
              <a:buClr>
                <a:srgbClr val="000000"/>
              </a:buClr>
            </a:pPr>
            <a:endParaRPr lang="en-US" cap="none" dirty="0"/>
          </a:p>
          <a:p>
            <a:r>
              <a:rPr lang="en-US" cap="none" dirty="0"/>
              <a:t>Common to request a plan revision to improve target coverage or oar objective doses – generating a good plan is a teamwork process (physicists/planners &amp; clinicians)</a:t>
            </a:r>
          </a:p>
          <a:p>
            <a:pPr>
              <a:buClr>
                <a:srgbClr val="000000"/>
              </a:buClr>
            </a:pPr>
            <a:endParaRPr lang="en-US" cap="none" dirty="0"/>
          </a:p>
          <a:p>
            <a:pPr>
              <a:buClr>
                <a:srgbClr val="000000"/>
              </a:buClr>
            </a:pPr>
            <a:r>
              <a:rPr lang="en-US" cap="none" dirty="0"/>
              <a:t>Demand &amp; supply increase skills and experiences of both clinicians &amp; physicists/planners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0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TQ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0266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679697"/>
              </p:ext>
            </p:extLst>
          </p:nvPr>
        </p:nvGraphicFramePr>
        <p:xfrm>
          <a:off x="380436" y="395786"/>
          <a:ext cx="4710160" cy="620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5777" y="471986"/>
            <a:ext cx="5187365" cy="56938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Check on total </a:t>
            </a:r>
            <a:r>
              <a:rPr lang="en-US" sz="1400" dirty="0">
                <a:solidFill>
                  <a:srgbClr val="0000CC"/>
                </a:solidFill>
              </a:rPr>
              <a:t>arcs</a:t>
            </a:r>
            <a:r>
              <a:rPr lang="en-US" sz="1400" dirty="0"/>
              <a:t> numbers;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Round TV = 1-2 arcs (2 arcs preferable – movement/physiological changes uncertainty)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Long/Mass TV = 3-4 arcs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Arcs length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Check on </a:t>
            </a:r>
            <a:r>
              <a:rPr lang="en-US" sz="1400" dirty="0" err="1">
                <a:solidFill>
                  <a:srgbClr val="0000CC"/>
                </a:solidFill>
              </a:rPr>
              <a:t>colli</a:t>
            </a:r>
            <a:r>
              <a:rPr lang="en-US" sz="1400" dirty="0"/>
              <a:t> angle – opposite direction for optimum use (except Monaco)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Check on beam/</a:t>
            </a:r>
            <a:r>
              <a:rPr lang="en-US" sz="1400" dirty="0" err="1"/>
              <a:t>tx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CC"/>
                </a:solidFill>
              </a:rPr>
              <a:t>deliverability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Gantry hit couch? – couch kick plan and LT/RT </a:t>
            </a:r>
            <a:r>
              <a:rPr lang="en-US" sz="1400" dirty="0" err="1"/>
              <a:t>isoc</a:t>
            </a:r>
            <a:r>
              <a:rPr lang="en-US" sz="1400" dirty="0"/>
              <a:t> with full arc?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Rule of thumb for </a:t>
            </a:r>
            <a:r>
              <a:rPr lang="en-US" sz="1400" dirty="0">
                <a:solidFill>
                  <a:srgbClr val="0000CC"/>
                </a:solidFill>
              </a:rPr>
              <a:t>MU</a:t>
            </a:r>
            <a:r>
              <a:rPr lang="en-US" sz="1400" dirty="0"/>
              <a:t> checking; MU Factor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Total MU determined the complexity level of IMRT plan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Less total MU = less modulation equal to open beam plan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High total MU = increase modulation complexity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Need to find optimum total MU = producing acceptable plan + pass QA + deliverable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Total MU = Dose/# x MU factor 2-4 (min to max)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/>
              <a:t>Within MU factor 2-4 = acceptable beam complexity - pass QA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9997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866774"/>
            <a:ext cx="294678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26" y="733424"/>
            <a:ext cx="3093968" cy="118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518" y="733424"/>
            <a:ext cx="605314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566" y="866774"/>
            <a:ext cx="2422336" cy="185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6277" y="2066922"/>
            <a:ext cx="4083123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60Gy/20# = 3Gy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300 </a:t>
            </a:r>
            <a:r>
              <a:rPr lang="en-US" sz="1600" dirty="0" err="1"/>
              <a:t>cGy</a:t>
            </a:r>
            <a:r>
              <a:rPr lang="en-US" sz="1600" dirty="0"/>
              <a:t> x 2 = total min 600 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300 </a:t>
            </a:r>
            <a:r>
              <a:rPr lang="en-US" sz="1600" dirty="0" err="1"/>
              <a:t>cGy</a:t>
            </a:r>
            <a:r>
              <a:rPr lang="en-US" sz="1600" dirty="0"/>
              <a:t> x 4 = total max 1200 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1115MU/300cGy = 3.7 MU factor</a:t>
            </a:r>
          </a:p>
        </p:txBody>
      </p:sp>
      <p:sp>
        <p:nvSpPr>
          <p:cNvPr id="7" name="Right Brace 6"/>
          <p:cNvSpPr/>
          <p:nvPr/>
        </p:nvSpPr>
        <p:spPr>
          <a:xfrm>
            <a:off x="10439400" y="1323974"/>
            <a:ext cx="228600" cy="590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0676006" y="1438274"/>
            <a:ext cx="1249294" cy="307777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Total = 1115</a:t>
            </a:r>
            <a:endParaRPr lang="en-MY" sz="14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2" y="3643813"/>
            <a:ext cx="3067212" cy="2431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087" y="3643812"/>
            <a:ext cx="2834886" cy="2431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3643812"/>
            <a:ext cx="3041086" cy="1423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0972" y="3662861"/>
            <a:ext cx="583177" cy="13885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65827" y="5229222"/>
            <a:ext cx="4083123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70Gy/33# = 2.121Gy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212 </a:t>
            </a:r>
            <a:r>
              <a:rPr lang="en-US" sz="1600" dirty="0" err="1"/>
              <a:t>cGy</a:t>
            </a:r>
            <a:r>
              <a:rPr lang="en-US" sz="1600" dirty="0"/>
              <a:t> x 2 = total min 424 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212 </a:t>
            </a:r>
            <a:r>
              <a:rPr lang="en-US" sz="1600" dirty="0" err="1"/>
              <a:t>cGy</a:t>
            </a:r>
            <a:r>
              <a:rPr lang="en-US" sz="1600" dirty="0"/>
              <a:t> x 4 = total max 848 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578MU/212.1cGy = 2.7 MU factor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10439400" y="4352924"/>
            <a:ext cx="228600" cy="590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/>
          <p:cNvSpPr txBox="1"/>
          <p:nvPr/>
        </p:nvSpPr>
        <p:spPr>
          <a:xfrm>
            <a:off x="10676006" y="4467224"/>
            <a:ext cx="1249294" cy="307777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Total = 578</a:t>
            </a:r>
            <a:endParaRPr lang="en-MY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4150-4FB7-1079-DC55-56C11A1D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ICRU: 3dCRT ‘vs’ </a:t>
            </a:r>
            <a:r>
              <a:rPr lang="en-MY" dirty="0" err="1"/>
              <a:t>imrt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FBAC-E0A5-F3A3-5771-4BCABFE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2686333"/>
            <a:ext cx="4873474" cy="679994"/>
          </a:xfrm>
        </p:spPr>
        <p:txBody>
          <a:bodyPr/>
          <a:lstStyle/>
          <a:p>
            <a:pPr algn="ctr"/>
            <a:r>
              <a:rPr lang="en-MY" dirty="0">
                <a:solidFill>
                  <a:srgbClr val="00B050"/>
                </a:solidFill>
              </a:rPr>
              <a:t>3DCRT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28AA-D618-DCA4-43B5-10D9E0B590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366327"/>
            <a:ext cx="5106027" cy="3188471"/>
          </a:xfrm>
        </p:spPr>
        <p:txBody>
          <a:bodyPr>
            <a:normAutofit/>
          </a:bodyPr>
          <a:lstStyle/>
          <a:p>
            <a:r>
              <a:rPr lang="en-MY" cap="none" dirty="0"/>
              <a:t>Single point dose specification, ICRU ref point</a:t>
            </a:r>
          </a:p>
          <a:p>
            <a:r>
              <a:rPr lang="en-MY" cap="none" dirty="0"/>
              <a:t>Uniform dose distribution</a:t>
            </a:r>
          </a:p>
          <a:p>
            <a:r>
              <a:rPr lang="en-MY" cap="none" dirty="0"/>
              <a:t>Low dose gradient</a:t>
            </a:r>
          </a:p>
          <a:p>
            <a:r>
              <a:rPr lang="en-MY" cap="none" dirty="0"/>
              <a:t>D min = minimum absorbed dose</a:t>
            </a:r>
          </a:p>
          <a:p>
            <a:r>
              <a:rPr lang="en-MY" cap="none" dirty="0"/>
              <a:t>D max = maximum absorbed dose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6E390-BF55-E373-3896-C1AA2F37A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2686333"/>
            <a:ext cx="4881804" cy="679994"/>
          </a:xfrm>
        </p:spPr>
        <p:txBody>
          <a:bodyPr/>
          <a:lstStyle/>
          <a:p>
            <a:pPr algn="ctr"/>
            <a:r>
              <a:rPr lang="en-MY" dirty="0">
                <a:solidFill>
                  <a:srgbClr val="0000CC"/>
                </a:solidFill>
              </a:rPr>
              <a:t>IMRT/VMAT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A1C02-681B-086C-FDEE-3F83A38CA3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366327"/>
            <a:ext cx="5105401" cy="3188471"/>
          </a:xfrm>
        </p:spPr>
        <p:txBody>
          <a:bodyPr>
            <a:normAutofit/>
          </a:bodyPr>
          <a:lstStyle/>
          <a:p>
            <a:r>
              <a:rPr lang="en-MY" cap="none" dirty="0"/>
              <a:t>Volume-based dose specification, D50%, median absorbed dose</a:t>
            </a:r>
          </a:p>
          <a:p>
            <a:r>
              <a:rPr lang="en-MY" cap="none" dirty="0"/>
              <a:t>Non-uniformity dose distribution</a:t>
            </a:r>
          </a:p>
          <a:p>
            <a:r>
              <a:rPr lang="en-MY" cap="none" dirty="0"/>
              <a:t>High dose gradient</a:t>
            </a:r>
          </a:p>
          <a:p>
            <a:r>
              <a:rPr lang="en-MY" cap="none" dirty="0"/>
              <a:t>D near-min = D98%</a:t>
            </a:r>
          </a:p>
          <a:p>
            <a:r>
              <a:rPr lang="en-MY" cap="none" dirty="0"/>
              <a:t>D near-max = D2%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D03BA-2EF6-5F8B-7376-DDF2C826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29" y="1876031"/>
            <a:ext cx="3604572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F7039-CAAC-C190-064B-64686961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48" y="1876031"/>
            <a:ext cx="3589331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84C0D-9223-D5E2-79D6-CD93D381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112" y="281667"/>
            <a:ext cx="5890770" cy="629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D769C-DC3A-30D7-843E-44D3EDABD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9" y="281667"/>
            <a:ext cx="5044877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4150-4FB7-1079-DC55-56C11A1D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Planning aim: 3dCRT ‘vs’ </a:t>
            </a:r>
            <a:r>
              <a:rPr lang="en-MY" dirty="0" err="1"/>
              <a:t>imrt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FBAC-E0A5-F3A3-5771-4BCABFE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2238098"/>
            <a:ext cx="4873474" cy="679994"/>
          </a:xfrm>
        </p:spPr>
        <p:txBody>
          <a:bodyPr/>
          <a:lstStyle/>
          <a:p>
            <a:pPr algn="ctr"/>
            <a:r>
              <a:rPr lang="en-MY" dirty="0">
                <a:solidFill>
                  <a:srgbClr val="00B050"/>
                </a:solidFill>
              </a:rPr>
              <a:t>3DCRT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28AA-D618-DCA4-43B5-10D9E0B590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918092"/>
            <a:ext cx="5106027" cy="3188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en-MY" cap="none" dirty="0"/>
              <a:t>Dose coverage aim: 95% isodose</a:t>
            </a:r>
          </a:p>
          <a:p>
            <a:pPr>
              <a:buClr>
                <a:srgbClr val="000000"/>
              </a:buClr>
            </a:pPr>
            <a:r>
              <a:rPr lang="en-MY" cap="none" dirty="0"/>
              <a:t>Dose evaluation: 100%</a:t>
            </a:r>
            <a:endParaRPr lang="en-US" cap="none" dirty="0"/>
          </a:p>
          <a:p>
            <a:pPr>
              <a:buClr>
                <a:srgbClr val="000000"/>
              </a:buClr>
            </a:pPr>
            <a:r>
              <a:rPr lang="en-MY" cap="none" dirty="0"/>
              <a:t>Plan </a:t>
            </a:r>
            <a:r>
              <a:rPr lang="en-MY" cap="none" dirty="0" err="1"/>
              <a:t>Dmax</a:t>
            </a:r>
            <a:r>
              <a:rPr lang="en-MY" cap="none" dirty="0"/>
              <a:t>: &lt; 107%</a:t>
            </a:r>
          </a:p>
          <a:p>
            <a:pPr>
              <a:buClr>
                <a:srgbClr val="000000"/>
              </a:buClr>
            </a:pPr>
            <a:r>
              <a:rPr lang="en-MY" cap="none" dirty="0" err="1"/>
              <a:t>Dmax</a:t>
            </a:r>
            <a:r>
              <a:rPr lang="en-MY" cap="none" dirty="0"/>
              <a:t> point location: less evaluation</a:t>
            </a:r>
          </a:p>
          <a:p>
            <a:pPr>
              <a:buClr>
                <a:srgbClr val="000000"/>
              </a:buClr>
            </a:pPr>
            <a:r>
              <a:rPr lang="en-MY" cap="none" dirty="0"/>
              <a:t>Dose gradient: less evaluation</a:t>
            </a:r>
            <a:endParaRPr lang="en-MY" dirty="0"/>
          </a:p>
          <a:p>
            <a:r>
              <a:rPr lang="en-MY" cap="none" dirty="0"/>
              <a:t>Irradiated volume: less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6E390-BF55-E373-3896-C1AA2F37A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2238098"/>
            <a:ext cx="4881804" cy="679994"/>
          </a:xfrm>
        </p:spPr>
        <p:txBody>
          <a:bodyPr/>
          <a:lstStyle/>
          <a:p>
            <a:pPr algn="ctr"/>
            <a:r>
              <a:rPr lang="en-MY" dirty="0">
                <a:solidFill>
                  <a:srgbClr val="0000CC"/>
                </a:solidFill>
              </a:rPr>
              <a:t>IMRT/VMAT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A1C02-681B-086C-FDEE-3F83A38CA3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918092"/>
            <a:ext cx="5257801" cy="3188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en-MY" cap="none" dirty="0"/>
              <a:t>Dose coverage aim: 100% isodose</a:t>
            </a:r>
            <a:endParaRPr lang="en-US" dirty="0"/>
          </a:p>
          <a:p>
            <a:pPr>
              <a:buClr>
                <a:srgbClr val="000000"/>
              </a:buClr>
            </a:pPr>
            <a:r>
              <a:rPr lang="en-MY" cap="none" dirty="0"/>
              <a:t>Dose evaluation: 98%, 95%</a:t>
            </a:r>
          </a:p>
          <a:p>
            <a:pPr>
              <a:buClr>
                <a:srgbClr val="000000"/>
              </a:buClr>
            </a:pPr>
            <a:r>
              <a:rPr lang="en-MY" cap="none" dirty="0"/>
              <a:t>Plan </a:t>
            </a:r>
            <a:r>
              <a:rPr lang="en-MY" cap="none" dirty="0" err="1"/>
              <a:t>Dmax</a:t>
            </a:r>
            <a:r>
              <a:rPr lang="en-MY" cap="none" dirty="0"/>
              <a:t>: &lt; 110%</a:t>
            </a:r>
            <a:endParaRPr lang="en-MY" dirty="0"/>
          </a:p>
          <a:p>
            <a:pPr>
              <a:buClr>
                <a:srgbClr val="000000"/>
              </a:buClr>
            </a:pPr>
            <a:r>
              <a:rPr lang="en-MY" cap="none" dirty="0" err="1"/>
              <a:t>Dmax</a:t>
            </a:r>
            <a:r>
              <a:rPr lang="en-MY" cap="none" dirty="0"/>
              <a:t> point location: critical evaluation</a:t>
            </a:r>
          </a:p>
          <a:p>
            <a:pPr>
              <a:buClr>
                <a:srgbClr val="000000"/>
              </a:buClr>
            </a:pPr>
            <a:r>
              <a:rPr lang="en-MY" cap="none" dirty="0"/>
              <a:t>Dose gradient: should give attention</a:t>
            </a:r>
          </a:p>
          <a:p>
            <a:pPr>
              <a:buClr>
                <a:srgbClr val="000000"/>
              </a:buClr>
            </a:pPr>
            <a:r>
              <a:rPr lang="en-MY" cap="none" dirty="0"/>
              <a:t>Irradiated volume: should give attention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3500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9871"/>
            <a:ext cx="5696031" cy="1596177"/>
          </a:xfrm>
        </p:spPr>
        <p:txBody>
          <a:bodyPr/>
          <a:lstStyle/>
          <a:p>
            <a:r>
              <a:rPr lang="en-US" dirty="0" err="1"/>
              <a:t>cb</a:t>
            </a:r>
            <a:r>
              <a:rPr lang="en-US" dirty="0"/>
              <a:t>-chop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7692463"/>
              </p:ext>
            </p:extLst>
          </p:nvPr>
        </p:nvGraphicFramePr>
        <p:xfrm>
          <a:off x="721648" y="1345475"/>
          <a:ext cx="6283235" cy="525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961" y="618517"/>
            <a:ext cx="4400477" cy="59846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3801" y="2912052"/>
            <a:ext cx="6658524" cy="26433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518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BDF86-A277-39DE-BA3F-8B8F95F10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26" r="17319" b="-1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Plan evaluation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>
                <a:solidFill>
                  <a:srgbClr val="0000CC"/>
                </a:solidFill>
              </a:rPr>
              <a:t>1. Dose tolerance</a:t>
            </a:r>
            <a:br>
              <a:rPr lang="en-US" sz="3700" dirty="0"/>
            </a:b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22428674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10542</TotalTime>
  <Words>1115</Words>
  <Application>Microsoft Office PowerPoint</Application>
  <PresentationFormat>Widescreen</PresentationFormat>
  <Paragraphs>183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Droplet</vt:lpstr>
      <vt:lpstr>Vmat radiotherapy planning  head &amp; Neck cancer</vt:lpstr>
      <vt:lpstr>disclosure</vt:lpstr>
      <vt:lpstr>IMRT/VMAT</vt:lpstr>
      <vt:lpstr>IMRT/VMAT</vt:lpstr>
      <vt:lpstr>ICRU: 3dCRT ‘vs’ imrt</vt:lpstr>
      <vt:lpstr>PowerPoint Presentation</vt:lpstr>
      <vt:lpstr>Planning aim: 3dCRT ‘vs’ imrt</vt:lpstr>
      <vt:lpstr>cb-chop</vt:lpstr>
      <vt:lpstr>Plan evaluation  1. Dose tolerance </vt:lpstr>
      <vt:lpstr>Dose tolerance protocol</vt:lpstr>
      <vt:lpstr>PowerPoint Presentation</vt:lpstr>
      <vt:lpstr>Plan evaluation  1. Dose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Dose gradient – cochlear</vt:lpstr>
      <vt:lpstr>Dose gradient – cochlear</vt:lpstr>
      <vt:lpstr>Dose gradient – oral cavity</vt:lpstr>
      <vt:lpstr>Dose gradient – larynx</vt:lpstr>
      <vt:lpstr>Dose gradient – constrictor muscle</vt:lpstr>
      <vt:lpstr>Dose gradient – post neck</vt:lpstr>
      <vt:lpstr>Dose gradient – post neck</vt:lpstr>
      <vt:lpstr>Dose gradient – parotid</vt:lpstr>
      <vt:lpstr>PowerPoint Presentation</vt:lpstr>
      <vt:lpstr>PowerPoint Presentation</vt:lpstr>
      <vt:lpstr>Larynx case  parotid 30% - ALARA</vt:lpstr>
      <vt:lpstr>Irradiated volume - reduce</vt:lpstr>
      <vt:lpstr>parotid case  unilateral   50% isodose - ALARA</vt:lpstr>
      <vt:lpstr>brain case –   scalp 50% - ALARA</vt:lpstr>
      <vt:lpstr>brain case –   scalp 50% - ALARA</vt:lpstr>
      <vt:lpstr>Npc imrt  demand &amp; supply</vt:lpstr>
      <vt:lpstr>Demand &amp; supply  in npc imrt</vt:lpstr>
      <vt:lpstr>Demand &amp; supply  in npc imrt</vt:lpstr>
      <vt:lpstr>Once upon a time …. larynx 70% revisit (2016 vs current)</vt:lpstr>
      <vt:lpstr>Once upon a time …. Parotid 30% revisit (2016 vs current)</vt:lpstr>
      <vt:lpstr>Current rt considerations in npc</vt:lpstr>
      <vt:lpstr>Loosening 'BOchS' &amp; 'OnTeloPT'dose ?</vt:lpstr>
      <vt:lpstr>Loosening 'BOchS' &amp; 'OnTeloPT'dose ?</vt:lpstr>
      <vt:lpstr>Hypoglossal dose ?</vt:lpstr>
      <vt:lpstr>Take home messages…</vt:lpstr>
      <vt:lpstr>TQ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 Planning &amp; Plan Evaluation</dc:title>
  <dc:creator>Mosaiq</dc:creator>
  <cp:lastModifiedBy>Zulaikha Jamalludin</cp:lastModifiedBy>
  <cp:revision>1028</cp:revision>
  <dcterms:created xsi:type="dcterms:W3CDTF">2021-04-28T01:02:48Z</dcterms:created>
  <dcterms:modified xsi:type="dcterms:W3CDTF">2023-06-07T03:06:13Z</dcterms:modified>
</cp:coreProperties>
</file>