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3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6.xml" ContentType="application/vnd.openxmlformats-officedocument.presentationml.tags+xml"/>
  <Override PartName="/ppt/tags/tag19.xml" ContentType="application/vnd.openxmlformats-officedocument.presentationml.tags+xml"/>
  <Override PartName="/ppt/tags/tag22.xml" ContentType="application/vnd.openxmlformats-officedocument.presentationml.tags+xml"/>
  <Override PartName="/ppt/tags/tag27.xml" ContentType="application/vnd.openxmlformats-officedocument.presentationml.tags+xml"/>
  <Override PartName="/ppt/tags/tag21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8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23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ppt/tags/tag9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6" r:id="rId3"/>
    <p:sldMasterId id="2147483699" r:id="rId4"/>
    <p:sldMasterId id="2147483717" r:id="rId5"/>
    <p:sldMasterId id="2147483722" r:id="rId6"/>
    <p:sldMasterId id="2147483736" r:id="rId7"/>
  </p:sldMasterIdLst>
  <p:notesMasterIdLst>
    <p:notesMasterId r:id="rId59"/>
  </p:notesMasterIdLst>
  <p:sldIdLst>
    <p:sldId id="257" r:id="rId8"/>
    <p:sldId id="258" r:id="rId9"/>
    <p:sldId id="2076137500" r:id="rId10"/>
    <p:sldId id="275" r:id="rId11"/>
    <p:sldId id="2076137528" r:id="rId12"/>
    <p:sldId id="1227" r:id="rId13"/>
    <p:sldId id="2076137495" r:id="rId14"/>
    <p:sldId id="278" r:id="rId15"/>
    <p:sldId id="2076137506" r:id="rId16"/>
    <p:sldId id="1274" r:id="rId17"/>
    <p:sldId id="1016" r:id="rId18"/>
    <p:sldId id="261" r:id="rId19"/>
    <p:sldId id="417" r:id="rId20"/>
    <p:sldId id="1231" r:id="rId21"/>
    <p:sldId id="263" r:id="rId22"/>
    <p:sldId id="393" r:id="rId23"/>
    <p:sldId id="428" r:id="rId24"/>
    <p:sldId id="443" r:id="rId25"/>
    <p:sldId id="378" r:id="rId26"/>
    <p:sldId id="380" r:id="rId27"/>
    <p:sldId id="381" r:id="rId28"/>
    <p:sldId id="383" r:id="rId29"/>
    <p:sldId id="5512" r:id="rId30"/>
    <p:sldId id="5468" r:id="rId31"/>
    <p:sldId id="5451" r:id="rId32"/>
    <p:sldId id="259" r:id="rId33"/>
    <p:sldId id="262" r:id="rId34"/>
    <p:sldId id="265" r:id="rId35"/>
    <p:sldId id="270" r:id="rId36"/>
    <p:sldId id="289" r:id="rId37"/>
    <p:sldId id="351" r:id="rId38"/>
    <p:sldId id="345" r:id="rId39"/>
    <p:sldId id="349" r:id="rId40"/>
    <p:sldId id="3407" r:id="rId41"/>
    <p:sldId id="2076137497" r:id="rId42"/>
    <p:sldId id="2076137496" r:id="rId43"/>
    <p:sldId id="2076137508" r:id="rId44"/>
    <p:sldId id="2251" r:id="rId45"/>
    <p:sldId id="2287" r:id="rId46"/>
    <p:sldId id="2288" r:id="rId47"/>
    <p:sldId id="2281" r:id="rId48"/>
    <p:sldId id="2243" r:id="rId49"/>
    <p:sldId id="2076137509" r:id="rId50"/>
    <p:sldId id="2076137491" r:id="rId51"/>
    <p:sldId id="281" r:id="rId52"/>
    <p:sldId id="2076137492" r:id="rId53"/>
    <p:sldId id="2076137493" r:id="rId54"/>
    <p:sldId id="2076137494" r:id="rId55"/>
    <p:sldId id="2076137510" r:id="rId56"/>
    <p:sldId id="1219" r:id="rId57"/>
    <p:sldId id="2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3447" autoAdjust="0"/>
  </p:normalViewPr>
  <p:slideViewPr>
    <p:cSldViewPr snapToGrid="0">
      <p:cViewPr varScale="1">
        <p:scale>
          <a:sx n="62" d="100"/>
          <a:sy n="62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customXml" Target="../customXml/item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us-sta-FP004.na.pxl.int\PPSI\BMS%20Nivolumab\GU\Publication%20Outputs\Congresses\2020\ESMO%202020\Abstracts\9%20ER\Client%20Alignment%20&amp;%20Author%20DDC\Authors%20DDC\Slides\9ER%20tornado%20chart_JA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Incidence</a:t>
            </a:r>
            <a:r>
              <a:rPr lang="en-US" sz="1800" baseline="30000" dirty="0">
                <a:solidFill>
                  <a:schemeClr val="tx1"/>
                </a:solidFill>
              </a:rPr>
              <a:t>a</a:t>
            </a:r>
          </a:p>
        </c:rich>
      </c:tx>
      <c:layout>
        <c:manualLayout>
          <c:xMode val="edge"/>
          <c:yMode val="edge"/>
          <c:x val="0.39142892331387785"/>
          <c:y val="1.1007164190488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0D-4789-BCB9-D15D8E181FD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0D-4789-BCB9-D15D8E181FD4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0D-4789-BCB9-D15D8E181FD4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0D-4789-BCB9-D15D8E181FD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0D-4789-BCB9-D15D8E181FD4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0D-4789-BCB9-D15D8E181FD4}"/>
              </c:ext>
            </c:extLst>
          </c:dPt>
          <c:dLbls>
            <c:dLbl>
              <c:idx val="2"/>
              <c:layout>
                <c:manualLayout>
                  <c:x val="0.15691111842295516"/>
                  <c:y val="6.25221721737934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D-4789-BCB9-D15D8E181FD4}"/>
                </c:ext>
              </c:extLst>
            </c:dLbl>
            <c:dLbl>
              <c:idx val="3"/>
              <c:layout>
                <c:manualLayout>
                  <c:x val="-5.3452389210225812E-2"/>
                  <c:y val="4.51739523079997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D-4789-BCB9-D15D8E181FD4}"/>
                </c:ext>
              </c:extLst>
            </c:dLbl>
            <c:dLbl>
              <c:idx val="4"/>
              <c:layout>
                <c:manualLayout>
                  <c:x val="-7.1933243717178907E-2"/>
                  <c:y val="1.8664130973252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7ACDBA-8686-47D5-A84B-B6BBD6C52A3A}" type="CATEGORYNAME">
                      <a:rPr lang="en-US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3.3%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0D-4789-BCB9-D15D8E181FD4}"/>
                </c:ext>
              </c:extLst>
            </c:dLbl>
            <c:dLbl>
              <c:idx val="5"/>
              <c:layout>
                <c:manualLayout>
                  <c:x val="0.15142494336972245"/>
                  <c:y val="2.15641920479621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D-4789-BCB9-D15D8E181FD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Asia</c:v>
                </c:pt>
                <c:pt idx="1">
                  <c:v>Europe</c:v>
                </c:pt>
                <c:pt idx="2">
                  <c:v>NA</c:v>
                </c:pt>
                <c:pt idx="3">
                  <c:v>LAC</c:v>
                </c:pt>
                <c:pt idx="4">
                  <c:v>Africa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0.36899999999999999</c:v>
                </c:pt>
                <c:pt idx="1">
                  <c:v>0.33900000000000002</c:v>
                </c:pt>
                <c:pt idx="2">
                  <c:v>0.16700000000000001</c:v>
                </c:pt>
                <c:pt idx="3">
                  <c:v>7.9000000000000001E-2</c:v>
                </c:pt>
                <c:pt idx="4">
                  <c:v>3.4000000000000002E-2</c:v>
                </c:pt>
                <c:pt idx="5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0D-4789-BCB9-D15D8E181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Mortality</a:t>
            </a:r>
            <a:r>
              <a:rPr lang="en-US" sz="1800" baseline="30000" dirty="0">
                <a:solidFill>
                  <a:schemeClr val="tx1"/>
                </a:solidFill>
              </a:rPr>
              <a:t>a</a:t>
            </a:r>
          </a:p>
        </c:rich>
      </c:tx>
      <c:layout>
        <c:manualLayout>
          <c:xMode val="edge"/>
          <c:yMode val="edge"/>
          <c:x val="0.410948446173580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Mortality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7D-4664-ACFB-2D7650D1364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7D-4664-ACFB-2D7650D13645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7D-4664-ACFB-2D7650D13645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7D-4664-ACFB-2D7650D1364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7D-4664-ACFB-2D7650D13645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7D-4664-ACFB-2D7650D13645}"/>
              </c:ext>
            </c:extLst>
          </c:dPt>
          <c:dLbls>
            <c:dLbl>
              <c:idx val="2"/>
              <c:layout>
                <c:manualLayout>
                  <c:x val="0.12964930989022186"/>
                  <c:y val="7.02319653809899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7D-4664-ACFB-2D7650D13645}"/>
                </c:ext>
              </c:extLst>
            </c:dLbl>
            <c:dLbl>
              <c:idx val="3"/>
              <c:layout>
                <c:manualLayout>
                  <c:x val="-5.3452389210225812E-2"/>
                  <c:y val="4.51739523079997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7D-4664-ACFB-2D7650D13645}"/>
                </c:ext>
              </c:extLst>
            </c:dLbl>
            <c:dLbl>
              <c:idx val="4"/>
              <c:layout>
                <c:manualLayout>
                  <c:x val="-7.1933243717178907E-2"/>
                  <c:y val="1.86641309732527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7D-4664-ACFB-2D7650D13645}"/>
                </c:ext>
              </c:extLst>
            </c:dLbl>
            <c:dLbl>
              <c:idx val="5"/>
              <c:layout>
                <c:manualLayout>
                  <c:x val="0.15142494336972245"/>
                  <c:y val="2.15641920479621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7D-4664-ACFB-2D7650D136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Asia</c:v>
                </c:pt>
                <c:pt idx="1">
                  <c:v>Europe</c:v>
                </c:pt>
                <c:pt idx="2">
                  <c:v>NA</c:v>
                </c:pt>
                <c:pt idx="3">
                  <c:v>LAC</c:v>
                </c:pt>
                <c:pt idx="4">
                  <c:v>Africa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0.45200000000000001</c:v>
                </c:pt>
                <c:pt idx="1">
                  <c:v>0.312</c:v>
                </c:pt>
                <c:pt idx="2">
                  <c:v>9.8559999999999995E-2</c:v>
                </c:pt>
                <c:pt idx="3">
                  <c:v>8.1600000000000006E-2</c:v>
                </c:pt>
                <c:pt idx="4">
                  <c:v>4.6399999999999997E-2</c:v>
                </c:pt>
                <c:pt idx="5">
                  <c:v>8.9300000000000004E-3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7D-4664-ACFB-2D7650D13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20734902413773"/>
          <c:y val="4.0169338057040462E-2"/>
          <c:w val="0.73852260066367603"/>
          <c:h val="0.8095182641095158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9FBA"/>
            </a:solidFill>
            <a:ln>
              <a:noFill/>
            </a:ln>
            <a:effectLst/>
          </c:spPr>
          <c:invertIfNegative val="0"/>
          <c:cat>
            <c:strRef>
              <c:f>Sheet1!$K$38:$K$49</c:f>
              <c:strCache>
                <c:ptCount val="12"/>
                <c:pt idx="0">
                  <c:v>ALT increased</c:v>
                </c:pt>
                <c:pt idx="1">
                  <c:v>AST increased</c:v>
                </c:pt>
                <c:pt idx="2">
                  <c:v>Decreased appetite</c:v>
                </c:pt>
                <c:pt idx="3">
                  <c:v>Stomatitis</c:v>
                </c:pt>
                <c:pt idx="4">
                  <c:v>Dygeusia</c:v>
                </c:pt>
                <c:pt idx="5">
                  <c:v>Mucosal inflammation</c:v>
                </c:pt>
                <c:pt idx="6">
                  <c:v>Nausea</c:v>
                </c:pt>
                <c:pt idx="7">
                  <c:v>Fatigue</c:v>
                </c:pt>
                <c:pt idx="8">
                  <c:v>Hypothyroidism</c:v>
                </c:pt>
                <c:pt idx="9">
                  <c:v>Hypertension</c:v>
                </c:pt>
                <c:pt idx="10">
                  <c:v>Hand-foot</c:v>
                </c:pt>
                <c:pt idx="11">
                  <c:v>Diarrhea</c:v>
                </c:pt>
              </c:strCache>
            </c:strRef>
          </c:cat>
          <c:val>
            <c:numRef>
              <c:f>Sheet1!$L$38:$L$49</c:f>
              <c:numCache>
                <c:formatCode>0.0</c:formatCode>
                <c:ptCount val="12"/>
                <c:pt idx="0">
                  <c:v>-4.7</c:v>
                </c:pt>
                <c:pt idx="1">
                  <c:v>-3.1</c:v>
                </c:pt>
                <c:pt idx="2">
                  <c:v>-1.3</c:v>
                </c:pt>
                <c:pt idx="3">
                  <c:v>-2.2000000000000002</c:v>
                </c:pt>
                <c:pt idx="4">
                  <c:v>0</c:v>
                </c:pt>
                <c:pt idx="5">
                  <c:v>-0.9</c:v>
                </c:pt>
                <c:pt idx="6">
                  <c:v>-0.6</c:v>
                </c:pt>
                <c:pt idx="7">
                  <c:v>-2.5</c:v>
                </c:pt>
                <c:pt idx="8">
                  <c:v>-0.3</c:v>
                </c:pt>
                <c:pt idx="9">
                  <c:v>-10.9</c:v>
                </c:pt>
                <c:pt idx="10">
                  <c:v>-7.5</c:v>
                </c:pt>
                <c:pt idx="11">
                  <c:v>-5.6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F-4BB2-97EC-EA7056078B5E}"/>
            </c:ext>
          </c:extLst>
        </c:ser>
        <c:ser>
          <c:idx val="1"/>
          <c:order val="1"/>
          <c:spPr>
            <a:solidFill>
              <a:srgbClr val="009FBA">
                <a:alpha val="40000"/>
              </a:srgb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99D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FF-4BB2-97EC-EA7056078B5E}"/>
              </c:ext>
            </c:extLst>
          </c:dPt>
          <c:cat>
            <c:strRef>
              <c:f>Sheet1!$K$38:$K$49</c:f>
              <c:strCache>
                <c:ptCount val="12"/>
                <c:pt idx="0">
                  <c:v>ALT increased</c:v>
                </c:pt>
                <c:pt idx="1">
                  <c:v>AST increased</c:v>
                </c:pt>
                <c:pt idx="2">
                  <c:v>Decreased appetite</c:v>
                </c:pt>
                <c:pt idx="3">
                  <c:v>Stomatitis</c:v>
                </c:pt>
                <c:pt idx="4">
                  <c:v>Dygeusia</c:v>
                </c:pt>
                <c:pt idx="5">
                  <c:v>Mucosal inflammation</c:v>
                </c:pt>
                <c:pt idx="6">
                  <c:v>Nausea</c:v>
                </c:pt>
                <c:pt idx="7">
                  <c:v>Fatigue</c:v>
                </c:pt>
                <c:pt idx="8">
                  <c:v>Hypothyroidism</c:v>
                </c:pt>
                <c:pt idx="9">
                  <c:v>Hypertension</c:v>
                </c:pt>
                <c:pt idx="10">
                  <c:v>Hand-foot</c:v>
                </c:pt>
                <c:pt idx="11">
                  <c:v>Diarrhea</c:v>
                </c:pt>
              </c:strCache>
            </c:strRef>
          </c:cat>
          <c:val>
            <c:numRef>
              <c:f>Sheet1!$M$38:$M$49</c:f>
              <c:numCache>
                <c:formatCode>0.0</c:formatCode>
                <c:ptCount val="12"/>
                <c:pt idx="0">
                  <c:v>-20.3</c:v>
                </c:pt>
                <c:pt idx="1">
                  <c:v>-20.299999999999997</c:v>
                </c:pt>
                <c:pt idx="2">
                  <c:v>-19</c:v>
                </c:pt>
                <c:pt idx="3">
                  <c:v>-13.399999999999999</c:v>
                </c:pt>
                <c:pt idx="4">
                  <c:v>-21.6</c:v>
                </c:pt>
                <c:pt idx="5">
                  <c:v>-18.200000000000003</c:v>
                </c:pt>
                <c:pt idx="6">
                  <c:v>-20.7</c:v>
                </c:pt>
                <c:pt idx="7">
                  <c:v>-24.4</c:v>
                </c:pt>
                <c:pt idx="8">
                  <c:v>-33.1</c:v>
                </c:pt>
                <c:pt idx="9">
                  <c:v>-19.399999999999999</c:v>
                </c:pt>
                <c:pt idx="10">
                  <c:v>-30.6</c:v>
                </c:pt>
                <c:pt idx="11">
                  <c:v>-51.3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F-4BB2-97EC-EA7056078B5E}"/>
            </c:ext>
          </c:extLst>
        </c:ser>
        <c:ser>
          <c:idx val="2"/>
          <c:order val="2"/>
          <c:spPr>
            <a:solidFill>
              <a:srgbClr val="595454"/>
            </a:solidFill>
            <a:ln>
              <a:noFill/>
            </a:ln>
            <a:effectLst/>
          </c:spPr>
          <c:invertIfNegative val="0"/>
          <c:cat>
            <c:strRef>
              <c:f>Sheet1!$K$38:$K$49</c:f>
              <c:strCache>
                <c:ptCount val="12"/>
                <c:pt idx="0">
                  <c:v>ALT increased</c:v>
                </c:pt>
                <c:pt idx="1">
                  <c:v>AST increased</c:v>
                </c:pt>
                <c:pt idx="2">
                  <c:v>Decreased appetite</c:v>
                </c:pt>
                <c:pt idx="3">
                  <c:v>Stomatitis</c:v>
                </c:pt>
                <c:pt idx="4">
                  <c:v>Dygeusia</c:v>
                </c:pt>
                <c:pt idx="5">
                  <c:v>Mucosal inflammation</c:v>
                </c:pt>
                <c:pt idx="6">
                  <c:v>Nausea</c:v>
                </c:pt>
                <c:pt idx="7">
                  <c:v>Fatigue</c:v>
                </c:pt>
                <c:pt idx="8">
                  <c:v>Hypothyroidism</c:v>
                </c:pt>
                <c:pt idx="9">
                  <c:v>Hypertension</c:v>
                </c:pt>
                <c:pt idx="10">
                  <c:v>Hand-foot</c:v>
                </c:pt>
                <c:pt idx="11">
                  <c:v>Diarrhea</c:v>
                </c:pt>
              </c:strCache>
            </c:strRef>
          </c:cat>
          <c:val>
            <c:numRef>
              <c:f>Sheet1!$N$38:$N$49</c:f>
              <c:numCache>
                <c:formatCode>0.0</c:formatCode>
                <c:ptCount val="12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2.2000000000000002</c:v>
                </c:pt>
                <c:pt idx="4">
                  <c:v>0</c:v>
                </c:pt>
                <c:pt idx="5">
                  <c:v>2.5</c:v>
                </c:pt>
                <c:pt idx="6">
                  <c:v>0</c:v>
                </c:pt>
                <c:pt idx="7">
                  <c:v>3.8</c:v>
                </c:pt>
                <c:pt idx="8">
                  <c:v>0.3</c:v>
                </c:pt>
                <c:pt idx="9">
                  <c:v>12.2</c:v>
                </c:pt>
                <c:pt idx="10">
                  <c:v>7.5</c:v>
                </c:pt>
                <c:pt idx="1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F-4BB2-97EC-EA7056078B5E}"/>
            </c:ext>
          </c:extLst>
        </c:ser>
        <c:ser>
          <c:idx val="3"/>
          <c:order val="3"/>
          <c:spPr>
            <a:solidFill>
              <a:srgbClr val="595454">
                <a:lumMod val="60000"/>
                <a:lumOff val="40000"/>
                <a:alpha val="50196"/>
              </a:srgb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595454">
                  <a:lumMod val="60000"/>
                  <a:lumOff val="40000"/>
                  <a:alpha val="5019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FF-4BB2-97EC-EA7056078B5E}"/>
              </c:ext>
            </c:extLst>
          </c:dPt>
          <c:cat>
            <c:strRef>
              <c:f>Sheet1!$K$38:$K$49</c:f>
              <c:strCache>
                <c:ptCount val="12"/>
                <c:pt idx="0">
                  <c:v>ALT increased</c:v>
                </c:pt>
                <c:pt idx="1">
                  <c:v>AST increased</c:v>
                </c:pt>
                <c:pt idx="2">
                  <c:v>Decreased appetite</c:v>
                </c:pt>
                <c:pt idx="3">
                  <c:v>Stomatitis</c:v>
                </c:pt>
                <c:pt idx="4">
                  <c:v>Dygeusia</c:v>
                </c:pt>
                <c:pt idx="5">
                  <c:v>Mucosal inflammation</c:v>
                </c:pt>
                <c:pt idx="6">
                  <c:v>Nausea</c:v>
                </c:pt>
                <c:pt idx="7">
                  <c:v>Fatigue</c:v>
                </c:pt>
                <c:pt idx="8">
                  <c:v>Hypothyroidism</c:v>
                </c:pt>
                <c:pt idx="9">
                  <c:v>Hypertension</c:v>
                </c:pt>
                <c:pt idx="10">
                  <c:v>Hand-foot</c:v>
                </c:pt>
                <c:pt idx="11">
                  <c:v>Diarrhea</c:v>
                </c:pt>
              </c:strCache>
            </c:strRef>
          </c:cat>
          <c:val>
            <c:numRef>
              <c:f>Sheet1!$O$38:$O$49</c:f>
              <c:numCache>
                <c:formatCode>0.0</c:formatCode>
                <c:ptCount val="12"/>
                <c:pt idx="0">
                  <c:v>5.7</c:v>
                </c:pt>
                <c:pt idx="1">
                  <c:v>8.2000000000000011</c:v>
                </c:pt>
                <c:pt idx="2">
                  <c:v>16</c:v>
                </c:pt>
                <c:pt idx="3">
                  <c:v>20.900000000000002</c:v>
                </c:pt>
                <c:pt idx="4">
                  <c:v>20.3</c:v>
                </c:pt>
                <c:pt idx="5">
                  <c:v>22.5</c:v>
                </c:pt>
                <c:pt idx="6">
                  <c:v>25.3</c:v>
                </c:pt>
                <c:pt idx="7">
                  <c:v>26.5</c:v>
                </c:pt>
                <c:pt idx="8">
                  <c:v>27.8</c:v>
                </c:pt>
                <c:pt idx="9">
                  <c:v>21.2</c:v>
                </c:pt>
                <c:pt idx="10">
                  <c:v>32.799999999999997</c:v>
                </c:pt>
                <c:pt idx="11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FF-4BB2-97EC-EA7056078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33563136"/>
        <c:axId val="433563464"/>
      </c:barChart>
      <c:catAx>
        <c:axId val="4335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63464"/>
        <c:crosses val="autoZero"/>
        <c:auto val="1"/>
        <c:lblAlgn val="ctr"/>
        <c:lblOffset val="100"/>
        <c:noMultiLvlLbl val="0"/>
      </c:catAx>
      <c:valAx>
        <c:axId val="433563464"/>
        <c:scaling>
          <c:orientation val="minMax"/>
          <c:max val="70"/>
          <c:min val="-7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##0;###0" sourceLinked="0"/>
        <c:majorTickMark val="out"/>
        <c:minorTickMark val="none"/>
        <c:tickLblPos val="nextTo"/>
        <c:spPr>
          <a:noFill/>
          <a:ln w="12700">
            <a:solidFill>
              <a:srgbClr val="59545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9545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63136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1426B"/>
              </a:solidFill>
              <a:ln w="38100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AEA-48DE-9E40-20C02D4ED30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AEA-48DE-9E40-20C02D4ED30B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AEA-48DE-9E40-20C02D4ED30B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AEA-48DE-9E40-20C02D4ED30B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AEA-48DE-9E40-20C02D4ED30B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AEA-48DE-9E40-20C02D4ED30B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AEA-48DE-9E40-20C02D4ED30B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AEA-48DE-9E40-20C02D4ED30B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AEA-48DE-9E40-20C02D4ED30B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0D6-467E-BBA2-493624B917D4}"/>
              </c:ext>
            </c:extLst>
          </c:dPt>
          <c:errBars>
            <c:errDir val="x"/>
            <c:errBarType val="both"/>
            <c:errValType val="cust"/>
            <c:noEndCap val="1"/>
            <c:plus>
              <c:numRef>
                <c:f>Sheet1!$E$2:$E$20</c:f>
                <c:numCache>
                  <c:formatCode>General</c:formatCode>
                  <c:ptCount val="19"/>
                  <c:pt idx="0">
                    <c:v>0.21</c:v>
                  </c:pt>
                  <c:pt idx="2">
                    <c:v>1.65</c:v>
                  </c:pt>
                  <c:pt idx="3">
                    <c:v>0.21000000000000008</c:v>
                  </c:pt>
                  <c:pt idx="5">
                    <c:v>0.28999999999999992</c:v>
                  </c:pt>
                  <c:pt idx="6">
                    <c:v>0.33999999999999986</c:v>
                  </c:pt>
                  <c:pt idx="8">
                    <c:v>0.23</c:v>
                  </c:pt>
                  <c:pt idx="9">
                    <c:v>0.6</c:v>
                  </c:pt>
                  <c:pt idx="11">
                    <c:v>0.52999999999999992</c:v>
                  </c:pt>
                  <c:pt idx="12">
                    <c:v>0.24</c:v>
                  </c:pt>
                  <c:pt idx="14">
                    <c:v>0.67</c:v>
                  </c:pt>
                  <c:pt idx="15">
                    <c:v>0.22999999999999998</c:v>
                  </c:pt>
                  <c:pt idx="17">
                    <c:v>0.28000000000000003</c:v>
                  </c:pt>
                  <c:pt idx="18">
                    <c:v>0.66</c:v>
                  </c:pt>
                </c:numCache>
              </c:numRef>
            </c:plus>
            <c:minus>
              <c:numRef>
                <c:f>Sheet1!$D$2:$D$20</c:f>
                <c:numCache>
                  <c:formatCode>General</c:formatCode>
                  <c:ptCount val="19"/>
                  <c:pt idx="0">
                    <c:v>0.16</c:v>
                  </c:pt>
                  <c:pt idx="2">
                    <c:v>0.57000000000000006</c:v>
                  </c:pt>
                  <c:pt idx="3">
                    <c:v>0.15999999999999992</c:v>
                  </c:pt>
                  <c:pt idx="5">
                    <c:v>0.2</c:v>
                  </c:pt>
                  <c:pt idx="6">
                    <c:v>0.23000000000000009</c:v>
                  </c:pt>
                  <c:pt idx="8">
                    <c:v>0.17</c:v>
                  </c:pt>
                  <c:pt idx="9">
                    <c:v>0.3</c:v>
                  </c:pt>
                  <c:pt idx="11">
                    <c:v>0.29000000000000004</c:v>
                  </c:pt>
                  <c:pt idx="12">
                    <c:v>0.16999999999999993</c:v>
                  </c:pt>
                  <c:pt idx="14">
                    <c:v>0.36999999999999994</c:v>
                  </c:pt>
                  <c:pt idx="15">
                    <c:v>0.16999999999999993</c:v>
                  </c:pt>
                  <c:pt idx="17">
                    <c:v>0.19999999999999996</c:v>
                  </c:pt>
                  <c:pt idx="18">
                    <c:v>0.37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Sheet1!$B$2:$B$20</c:f>
              <c:numCache>
                <c:formatCode>General</c:formatCode>
                <c:ptCount val="19"/>
                <c:pt idx="0">
                  <c:v>0.73</c:v>
                </c:pt>
                <c:pt idx="2">
                  <c:v>0.87</c:v>
                </c:pt>
                <c:pt idx="3">
                  <c:v>0.71</c:v>
                </c:pt>
                <c:pt idx="5">
                  <c:v>0.65</c:v>
                </c:pt>
                <c:pt idx="6">
                  <c:v>0.8</c:v>
                </c:pt>
                <c:pt idx="8">
                  <c:v>0.73</c:v>
                </c:pt>
                <c:pt idx="9">
                  <c:v>0.6</c:v>
                </c:pt>
                <c:pt idx="11">
                  <c:v>0.64</c:v>
                </c:pt>
                <c:pt idx="12">
                  <c:v>0.73</c:v>
                </c:pt>
                <c:pt idx="14">
                  <c:v>0.82</c:v>
                </c:pt>
                <c:pt idx="15">
                  <c:v>0.72</c:v>
                </c:pt>
                <c:pt idx="17">
                  <c:v>0.76</c:v>
                </c:pt>
                <c:pt idx="18">
                  <c:v>0.87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AEA-48DE-9E40-20C02D4ED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445743"/>
        <c:axId val="792449903"/>
      </c:scatterChart>
      <c:valAx>
        <c:axId val="792445743"/>
        <c:scaling>
          <c:logBase val="2"/>
          <c:orientation val="minMax"/>
          <c:max val="4"/>
          <c:min val="0.25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92449903"/>
        <c:crosses val="autoZero"/>
        <c:crossBetween val="midCat"/>
        <c:majorUnit val="2"/>
      </c:valAx>
      <c:valAx>
        <c:axId val="792449903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445743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1426B"/>
              </a:solidFill>
              <a:ln w="38100">
                <a:noFill/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661-40B0-B99A-C5F144455706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661-40B0-B99A-C5F144455706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661-40B0-B99A-C5F144455706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661-40B0-B99A-C5F144455706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661-40B0-B99A-C5F144455706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661-40B0-B99A-C5F144455706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661-40B0-B99A-C5F144455706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661-40B0-B99A-C5F144455706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661-40B0-B99A-C5F144455706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01426B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661-40B0-B99A-C5F144455706}"/>
              </c:ext>
            </c:extLst>
          </c:dPt>
          <c:errBars>
            <c:errDir val="x"/>
            <c:errBarType val="both"/>
            <c:errValType val="cust"/>
            <c:noEndCap val="1"/>
            <c:plus>
              <c:numRef>
                <c:f>Sheet1!$E$2:$E$20</c:f>
                <c:numCache>
                  <c:formatCode>General</c:formatCode>
                  <c:ptCount val="19"/>
                  <c:pt idx="0">
                    <c:v>0.21</c:v>
                  </c:pt>
                  <c:pt idx="2">
                    <c:v>0.25</c:v>
                  </c:pt>
                  <c:pt idx="3">
                    <c:v>0.42999999999999994</c:v>
                  </c:pt>
                  <c:pt idx="5">
                    <c:v>0.24</c:v>
                  </c:pt>
                  <c:pt idx="6">
                    <c:v>0.47</c:v>
                  </c:pt>
                  <c:pt idx="8">
                    <c:v>0.26</c:v>
                  </c:pt>
                  <c:pt idx="9">
                    <c:v>0.40999999999999992</c:v>
                  </c:pt>
                  <c:pt idx="11">
                    <c:v>0.29000000000000004</c:v>
                  </c:pt>
                  <c:pt idx="12">
                    <c:v>0.30999999999999994</c:v>
                  </c:pt>
                  <c:pt idx="14">
                    <c:v>0.65</c:v>
                  </c:pt>
                  <c:pt idx="15">
                    <c:v>0.21999999999999997</c:v>
                  </c:pt>
                  <c:pt idx="17">
                    <c:v>0.28000000000000003</c:v>
                  </c:pt>
                  <c:pt idx="18">
                    <c:v>0.32</c:v>
                  </c:pt>
                </c:numCache>
              </c:numRef>
            </c:plus>
            <c:minus>
              <c:numRef>
                <c:f>Sheet1!$D$2:$D$20</c:f>
                <c:numCache>
                  <c:formatCode>General</c:formatCode>
                  <c:ptCount val="19"/>
                  <c:pt idx="0">
                    <c:v>0.16000000000000003</c:v>
                  </c:pt>
                  <c:pt idx="2">
                    <c:v>0.18000000000000005</c:v>
                  </c:pt>
                  <c:pt idx="3">
                    <c:v>0.28000000000000003</c:v>
                  </c:pt>
                  <c:pt idx="5">
                    <c:v>0.17999999999999994</c:v>
                  </c:pt>
                  <c:pt idx="6">
                    <c:v>0.28999999999999998</c:v>
                  </c:pt>
                  <c:pt idx="8">
                    <c:v>0.17999999999999994</c:v>
                  </c:pt>
                  <c:pt idx="9">
                    <c:v>0.27</c:v>
                  </c:pt>
                  <c:pt idx="11">
                    <c:v>0.19999999999999996</c:v>
                  </c:pt>
                  <c:pt idx="12">
                    <c:v>0.21000000000000008</c:v>
                  </c:pt>
                  <c:pt idx="14">
                    <c:v>0.39</c:v>
                  </c:pt>
                  <c:pt idx="15">
                    <c:v>0.16000000000000003</c:v>
                  </c:pt>
                  <c:pt idx="17">
                    <c:v>0.21</c:v>
                  </c:pt>
                  <c:pt idx="18">
                    <c:v>0.21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Sheet1!$B$2:$B$20</c:f>
              <c:numCache>
                <c:formatCode>General</c:formatCode>
                <c:ptCount val="19"/>
                <c:pt idx="0">
                  <c:v>0.73</c:v>
                </c:pt>
                <c:pt idx="2">
                  <c:v>0.68</c:v>
                </c:pt>
                <c:pt idx="3">
                  <c:v>0.81</c:v>
                </c:pt>
                <c:pt idx="5">
                  <c:v>0.72</c:v>
                </c:pt>
                <c:pt idx="6">
                  <c:v>0.74</c:v>
                </c:pt>
                <c:pt idx="8">
                  <c:v>0.71</c:v>
                </c:pt>
                <c:pt idx="9">
                  <c:v>0.75</c:v>
                </c:pt>
                <c:pt idx="11">
                  <c:v>0.72</c:v>
                </c:pt>
                <c:pt idx="12">
                  <c:v>0.68</c:v>
                </c:pt>
                <c:pt idx="14">
                  <c:v>1.04</c:v>
                </c:pt>
                <c:pt idx="15">
                  <c:v>0.63</c:v>
                </c:pt>
                <c:pt idx="17">
                  <c:v>0.78</c:v>
                </c:pt>
                <c:pt idx="18">
                  <c:v>0.62</c:v>
                </c:pt>
              </c:numCache>
            </c:numRef>
          </c:xVal>
          <c:yVal>
            <c:numRef>
              <c:f>Sheet1!$C$2:$C$20</c:f>
              <c:numCache>
                <c:formatCode>General</c:formatCode>
                <c:ptCount val="19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661-40B0-B99A-C5F144455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445743"/>
        <c:axId val="792449903"/>
      </c:scatterChart>
      <c:valAx>
        <c:axId val="792445743"/>
        <c:scaling>
          <c:logBase val="2"/>
          <c:orientation val="minMax"/>
          <c:max val="4"/>
        </c:scaling>
        <c:delete val="0"/>
        <c:axPos val="b"/>
        <c:numFmt formatCode="General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92449903"/>
        <c:crosses val="autoZero"/>
        <c:crossBetween val="midCat"/>
        <c:majorUnit val="2"/>
      </c:valAx>
      <c:valAx>
        <c:axId val="792449903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445743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0.14165</cdr:x>
      <cdr:y>0.5065</cdr:y>
    </cdr:from>
    <cdr:to>
      <cdr:x>0.24666</cdr:x>
      <cdr:y>0.59167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354EB8-5031-4DCF-8558-A4D09174418D}"/>
            </a:ext>
          </a:extLst>
        </cdr:cNvPr>
        <cdr:cNvSpPr txBox="1"/>
      </cdr:nvSpPr>
      <cdr:spPr>
        <a:xfrm xmlns:a="http://schemas.openxmlformats.org/drawingml/2006/main">
          <a:off x="1233516" y="1558732"/>
          <a:ext cx="914400" cy="2621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tx1"/>
              </a:solidFill>
            </a:rPr>
            <a:t>Dysgeusia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2D88-FC4E-4F43-ADA9-3B23CA969CA5}" type="datetimeFigureOut">
              <a:rPr lang="en-SG" smtClean="0"/>
              <a:t>2/2/2023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D1A4-18E7-4ED1-9C18-DC6D129F88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690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3452-2064-42B8-8066-8906C3DC473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6900" y="436563"/>
            <a:ext cx="5816600" cy="3271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331CB-7C37-49B2-B7B0-B3FD16F08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8964F4-0D3F-4928-9239-E8C1EABB299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270060" y="826031"/>
            <a:ext cx="258439" cy="21544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82F348-0157-4AC3-A978-5C6E45B72F01}"/>
              </a:ext>
            </a:extLst>
          </p:cNvPr>
          <p:cNvCxnSpPr>
            <a:cxnSpLocks/>
          </p:cNvCxnSpPr>
          <p:nvPr/>
        </p:nvCxnSpPr>
        <p:spPr>
          <a:xfrm flipH="1">
            <a:off x="3698602" y="427854"/>
            <a:ext cx="318575" cy="89122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E7BC2A-3032-4582-8606-CB5FF1AFDC78}"/>
              </a:ext>
            </a:extLst>
          </p:cNvPr>
          <p:cNvSpPr txBox="1"/>
          <p:nvPr/>
        </p:nvSpPr>
        <p:spPr>
          <a:xfrm>
            <a:off x="84108" y="610587"/>
            <a:ext cx="1185952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D, 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63BA4B-1D99-4EC1-8087-E6F17AA289BF}"/>
              </a:ext>
            </a:extLst>
          </p:cNvPr>
          <p:cNvSpPr txBox="1"/>
          <p:nvPr/>
        </p:nvSpPr>
        <p:spPr>
          <a:xfrm>
            <a:off x="5769980" y="1319076"/>
            <a:ext cx="1159245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P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33CE055-6A2A-497A-B009-CAC05DD610AA}"/>
              </a:ext>
            </a:extLst>
          </p:cNvPr>
          <p:cNvSpPr/>
          <p:nvPr/>
        </p:nvSpPr>
        <p:spPr>
          <a:xfrm>
            <a:off x="1357246" y="2254218"/>
            <a:ext cx="155448" cy="914400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74ABF-EAAB-4D6C-94C3-22993DD61DCC}"/>
              </a:ext>
            </a:extLst>
          </p:cNvPr>
          <p:cNvSpPr txBox="1"/>
          <p:nvPr/>
        </p:nvSpPr>
        <p:spPr>
          <a:xfrm>
            <a:off x="3611518" y="-3034"/>
            <a:ext cx="1282279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A41C43-D0D7-4387-A79D-01923D50D3E4}"/>
              </a:ext>
            </a:extLst>
          </p:cNvPr>
          <p:cNvSpPr/>
          <p:nvPr/>
        </p:nvSpPr>
        <p:spPr>
          <a:xfrm>
            <a:off x="5553462" y="1041474"/>
            <a:ext cx="155448" cy="914400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8F8E90-D68F-4FCB-AD57-78E29A66C77F}"/>
              </a:ext>
            </a:extLst>
          </p:cNvPr>
          <p:cNvSpPr txBox="1"/>
          <p:nvPr/>
        </p:nvSpPr>
        <p:spPr>
          <a:xfrm>
            <a:off x="1731034" y="-18243"/>
            <a:ext cx="1185952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Q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88DB53-13AE-4671-94B6-70F63B60E75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916986" y="197201"/>
            <a:ext cx="154018" cy="108135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668AEE-83A0-4525-9787-FA8E2C8BA2E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916986" y="197201"/>
            <a:ext cx="977517" cy="124347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1523F6E-4129-4C27-BBDB-5AAC9046C755}"/>
              </a:ext>
            </a:extLst>
          </p:cNvPr>
          <p:cNvSpPr txBox="1"/>
          <p:nvPr/>
        </p:nvSpPr>
        <p:spPr>
          <a:xfrm>
            <a:off x="84108" y="2060342"/>
            <a:ext cx="1185952" cy="9002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F, R, S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H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83199F-FDA5-4BC7-8481-ACC950B652F0}"/>
              </a:ext>
            </a:extLst>
          </p:cNvPr>
          <p:cNvSpPr txBox="1"/>
          <p:nvPr/>
        </p:nvSpPr>
        <p:spPr>
          <a:xfrm>
            <a:off x="5769980" y="2202987"/>
            <a:ext cx="1159245" cy="17081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I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list of secondary endpoints in nejmoa1816047_protocol: A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009EDAE5-7319-4C7A-9DF5-940A37107B3F}"/>
              </a:ext>
            </a:extLst>
          </p:cNvPr>
          <p:cNvSpPr/>
          <p:nvPr/>
        </p:nvSpPr>
        <p:spPr>
          <a:xfrm>
            <a:off x="5553462" y="2326511"/>
            <a:ext cx="155448" cy="914400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905612-8DF1-4795-981A-AFB86518DB64}"/>
              </a:ext>
            </a:extLst>
          </p:cNvPr>
          <p:cNvSpPr txBox="1"/>
          <p:nvPr/>
        </p:nvSpPr>
        <p:spPr>
          <a:xfrm>
            <a:off x="84108" y="3054236"/>
            <a:ext cx="1185952" cy="4308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Motzer_NEJM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R, MM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B3E9BB-CE51-46D1-BE1F-FB47984B6DD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1270060" y="3269680"/>
            <a:ext cx="1162589" cy="21203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0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331CB-7C37-49B2-B7B0-B3FD16F08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6893B89-DBC4-4BEF-8BCB-F054E4D87C09}"/>
              </a:ext>
            </a:extLst>
          </p:cNvPr>
          <p:cNvSpPr/>
          <p:nvPr/>
        </p:nvSpPr>
        <p:spPr>
          <a:xfrm flipH="1">
            <a:off x="125072" y="2737780"/>
            <a:ext cx="1112807" cy="679540"/>
          </a:xfrm>
          <a:prstGeom prst="borderCallout1">
            <a:avLst>
              <a:gd name="adj1" fmla="val 46207"/>
              <a:gd name="adj2" fmla="val 629"/>
              <a:gd name="adj3" fmla="val 38813"/>
              <a:gd name="adj4" fmla="val -2903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V,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W, X for HR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8E50F6FA-C341-47AE-B94F-C4787DDE8409}"/>
              </a:ext>
            </a:extLst>
          </p:cNvPr>
          <p:cNvSpPr/>
          <p:nvPr/>
        </p:nvSpPr>
        <p:spPr>
          <a:xfrm flipH="1">
            <a:off x="116447" y="896041"/>
            <a:ext cx="1112807" cy="554065"/>
          </a:xfrm>
          <a:prstGeom prst="borderCallout1">
            <a:avLst>
              <a:gd name="adj1" fmla="val 46207"/>
              <a:gd name="adj2" fmla="val 629"/>
              <a:gd name="adj3" fmla="val 60610"/>
              <a:gd name="adj4" fmla="val -654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86981ED1-77E6-47BA-9C15-5CB2F118A1B1}"/>
              </a:ext>
            </a:extLst>
          </p:cNvPr>
          <p:cNvSpPr/>
          <p:nvPr/>
        </p:nvSpPr>
        <p:spPr>
          <a:xfrm>
            <a:off x="5816418" y="850033"/>
            <a:ext cx="1112807" cy="554065"/>
          </a:xfrm>
          <a:prstGeom prst="borderCallout1">
            <a:avLst>
              <a:gd name="adj1" fmla="val 46207"/>
              <a:gd name="adj2" fmla="val 629"/>
              <a:gd name="adj3" fmla="val 70730"/>
              <a:gd name="adj4" fmla="val -774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13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496888"/>
            <a:ext cx="5816600" cy="3271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331CB-7C37-49B2-B7B0-B3FD16F08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5E891AC-4652-406B-9AFB-0DE4F8683653}"/>
              </a:ext>
            </a:extLst>
          </p:cNvPr>
          <p:cNvSpPr/>
          <p:nvPr/>
        </p:nvSpPr>
        <p:spPr>
          <a:xfrm flipH="1">
            <a:off x="116447" y="896041"/>
            <a:ext cx="1112807" cy="554065"/>
          </a:xfrm>
          <a:prstGeom prst="borderCallout1">
            <a:avLst>
              <a:gd name="adj1" fmla="val 46207"/>
              <a:gd name="adj2" fmla="val 629"/>
              <a:gd name="adj3" fmla="val 60610"/>
              <a:gd name="adj4" fmla="val -654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71D456C-C8A8-4839-BC5C-25C39F8300F6}"/>
              </a:ext>
            </a:extLst>
          </p:cNvPr>
          <p:cNvSpPr/>
          <p:nvPr/>
        </p:nvSpPr>
        <p:spPr>
          <a:xfrm>
            <a:off x="5816418" y="850033"/>
            <a:ext cx="1112807" cy="554065"/>
          </a:xfrm>
          <a:prstGeom prst="borderCallout1">
            <a:avLst>
              <a:gd name="adj1" fmla="val 46207"/>
              <a:gd name="adj2" fmla="val 629"/>
              <a:gd name="adj3" fmla="val 70730"/>
              <a:gd name="adj4" fmla="val -774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13C8699E-4145-4905-ACAD-71E5CC6FDD1D}"/>
              </a:ext>
            </a:extLst>
          </p:cNvPr>
          <p:cNvSpPr/>
          <p:nvPr/>
        </p:nvSpPr>
        <p:spPr>
          <a:xfrm flipH="1">
            <a:off x="116447" y="2411415"/>
            <a:ext cx="1112807" cy="554065"/>
          </a:xfrm>
          <a:prstGeom prst="borderCallout1">
            <a:avLst>
              <a:gd name="adj1" fmla="val 46207"/>
              <a:gd name="adj2" fmla="val 629"/>
              <a:gd name="adj3" fmla="val 80850"/>
              <a:gd name="adj4" fmla="val -305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AA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A22DFE27-3674-4B89-AD7C-02C978267D62}"/>
              </a:ext>
            </a:extLst>
          </p:cNvPr>
          <p:cNvSpPr/>
          <p:nvPr/>
        </p:nvSpPr>
        <p:spPr>
          <a:xfrm>
            <a:off x="5816418" y="2788102"/>
            <a:ext cx="1112807" cy="554065"/>
          </a:xfrm>
          <a:prstGeom prst="borderCallout1">
            <a:avLst>
              <a:gd name="adj1" fmla="val 46207"/>
              <a:gd name="adj2" fmla="val 629"/>
              <a:gd name="adj3" fmla="val 82868"/>
              <a:gd name="adj4" fmla="val -5340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BB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2755D361-8A40-4872-8656-4787875846CD}"/>
              </a:ext>
            </a:extLst>
          </p:cNvPr>
          <p:cNvSpPr/>
          <p:nvPr/>
        </p:nvSpPr>
        <p:spPr>
          <a:xfrm flipH="1">
            <a:off x="116447" y="3065134"/>
            <a:ext cx="1112807" cy="554065"/>
          </a:xfrm>
          <a:prstGeom prst="borderCallout1">
            <a:avLst>
              <a:gd name="adj1" fmla="val 46207"/>
              <a:gd name="adj2" fmla="val 629"/>
              <a:gd name="adj3" fmla="val 79293"/>
              <a:gd name="adj4" fmla="val -1061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CC, DD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BB4191-DAB6-460F-AC71-8A3A820E1D21}"/>
              </a:ext>
            </a:extLst>
          </p:cNvPr>
          <p:cNvSpPr/>
          <p:nvPr/>
        </p:nvSpPr>
        <p:spPr>
          <a:xfrm>
            <a:off x="2153009" y="3508929"/>
            <a:ext cx="2247181" cy="1423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CEFE5252-B398-449D-AA66-DE3E1DF90AA6}"/>
              </a:ext>
            </a:extLst>
          </p:cNvPr>
          <p:cNvSpPr/>
          <p:nvPr/>
        </p:nvSpPr>
        <p:spPr>
          <a:xfrm>
            <a:off x="5816417" y="2056714"/>
            <a:ext cx="1112807" cy="554065"/>
          </a:xfrm>
          <a:prstGeom prst="borderCallout1">
            <a:avLst>
              <a:gd name="adj1" fmla="val 46207"/>
              <a:gd name="adj2" fmla="val 629"/>
              <a:gd name="adj3" fmla="val 179147"/>
              <a:gd name="adj4" fmla="val -510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ANNONC-2020-0312.R1_Proof_hi: Y, 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2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4953F-501C-498F-811F-52E153962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4953F-501C-498F-811F-52E153962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20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4953F-501C-498F-811F-52E153962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2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4953F-501C-498F-811F-52E153962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667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8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1312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36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99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UltraLight" pitchFamily="2" charset="0"/>
              <a:ea typeface="ヒラギノ角ゴ Pro W3" pitchFamily="2" charset="-128"/>
              <a:cs typeface="+mn-cs"/>
            </a:endParaRPr>
          </a:p>
        </p:txBody>
      </p:sp>
      <p:sp>
        <p:nvSpPr>
          <p:cNvPr id="2099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UltraLight" pitchFamily="2" charset="0"/>
              <a:ea typeface="ヒラギノ角ゴ Pro W3" pitchFamily="2" charset="-128"/>
              <a:cs typeface="+mn-cs"/>
            </a:endParaRPr>
          </a:p>
        </p:txBody>
      </p:sp>
      <p:sp>
        <p:nvSpPr>
          <p:cNvPr id="2099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03F9-FC4D-48D2-AD1C-6BAC19CFCD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UltraLight" pitchFamily="2" charset="0"/>
                <a:ea typeface="ヒラギノ角ゴ Pro W3" pitchFamily="2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UltraLight" pitchFamily="2" charset="0"/>
              <a:ea typeface="ヒラギノ角ゴ Pro W3" pitchFamily="2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F2E7-08F5-4FB4-9A52-66C28D1161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86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F2E7-08F5-4FB4-9A52-66C28D1161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F2E7-08F5-4FB4-9A52-66C28D1161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overview of adverse events is shown. Treatment-related AEs occurring in at least 20% of patients in either treatment group are summarized in the table. Most patients experienced a treatment-related AE in both treatment groups.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Overall, the safety profile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Cabo+Nivo+Ipi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consistent with the known safety profile for each component, with no new safety signals identified. However, the incidence of treatment-related events including elevated liver transaminases, diarrhea, and skin toxicity was higher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Cabo+Nivo+Ipi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versus the control group.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Treatment-related deaths occurred in 5 patients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Cabo+Nivo+Ipi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4 patients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Placebo+Nivo+Ipi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within 100 days after last dose.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High-dose corticosteroids for AEs, defined as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least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 mg of prednisone or equivalent, were received by 58%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Cabo+Nivo+Ipi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versus 35%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Placebo+Nivo+Ipi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8F2E7-08F5-4FB4-9A52-66C28D1161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1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D5C33-1B92-4D75-9863-363BA8F5665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91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12545-48D9-4641-B489-7F18D95BA0F3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73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98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UltraLight" pitchFamily="2" charset="0"/>
              <a:ea typeface="ヒラギノ角ゴ Pro W3" pitchFamily="2" charset="-128"/>
              <a:cs typeface="+mn-cs"/>
            </a:endParaRPr>
          </a:p>
        </p:txBody>
      </p:sp>
      <p:sp>
        <p:nvSpPr>
          <p:cNvPr id="2498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UltraLight" pitchFamily="2" charset="0"/>
              <a:ea typeface="ヒラギノ角ゴ Pro W3" pitchFamily="2" charset="-128"/>
              <a:cs typeface="+mn-cs"/>
            </a:endParaRPr>
          </a:p>
        </p:txBody>
      </p:sp>
      <p:sp>
        <p:nvSpPr>
          <p:cNvPr id="24986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DDA5F-E23D-493C-A97C-ED61781BF2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UltraLight" pitchFamily="2" charset="0"/>
                <a:ea typeface="ヒラギノ角ゴ Pro W3" pitchFamily="2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UltraLight" pitchFamily="2" charset="0"/>
              <a:ea typeface="ヒラギノ角ゴ Pro W3" pitchFamily="2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12545-48D9-4641-B489-7F18D95BA0F3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12545-48D9-4641-B489-7F18D95BA0F3}" type="slidenum">
              <a:rPr lang="en-SG" smtClean="0"/>
              <a:pPr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37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73011">
              <a:buNone/>
              <a:defRPr/>
            </a:pPr>
            <a:r>
              <a:rPr lang="en-US" dirty="0"/>
              <a:t>CNS, central nervous system; IV, intravenous; FFPE, formalin-fixed paraffin embedded; </a:t>
            </a:r>
          </a:p>
          <a:p>
            <a:pPr marL="0" indent="0" defTabSz="873011">
              <a:buNone/>
              <a:defRPr/>
            </a:pPr>
            <a:r>
              <a:rPr lang="en-US" dirty="0"/>
              <a:t>HRQoL, health-related quality of life; ipi, ipilimumab; nivo, nivolumab; ORR, objective response rate; OS, overall survival; PFS, progression-free survival; PO, orally; PS, performance status; qd, once daily; q2w, every 2 weeks; q3w, every 3 weeks; R, randomized; RCC, renal cell carcinoma; TBD,</a:t>
            </a:r>
            <a:r>
              <a:rPr lang="en-US" baseline="0" dirty="0"/>
              <a:t> to be determined; </a:t>
            </a:r>
            <a:r>
              <a:rPr lang="en-US" dirty="0"/>
              <a:t>VEGF, vascular endothelial growth factor.</a:t>
            </a:r>
          </a:p>
          <a:p>
            <a:pPr marL="0" indent="0" defTabSz="87301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12545-48D9-4641-B489-7F18D95BA0F3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E4CA5-1DBD-40B6-B58B-ED63A54BC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1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12545-48D9-4641-B489-7F18D95BA0F3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2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F46FC-51B8-47E0-A949-A41AFBD27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6" descr="basic_covercentercover_g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489328"/>
            <a:ext cx="1219199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58845" y="6633938"/>
            <a:ext cx="3451443" cy="21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9" dirty="0">
                <a:solidFill>
                  <a:schemeClr val="tx1"/>
                </a:solidFill>
                <a:cs typeface="Arial" panose="020B0604020202020204" pitchFamily="34" charset="0"/>
              </a:rPr>
              <a:t>PROPRIETARY,</a:t>
            </a:r>
            <a:r>
              <a:rPr lang="en-US" sz="829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829" dirty="0">
                <a:solidFill>
                  <a:schemeClr val="tx1"/>
                </a:solidFill>
                <a:cs typeface="Arial" panose="020B0604020202020204" pitchFamily="34" charset="0"/>
              </a:rPr>
              <a:t>NOT FOR DISTRIBUTION</a:t>
            </a:r>
            <a:endParaRPr lang="en-GB" sz="829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42" descr="cover_mark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906464"/>
            <a:ext cx="1076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4" descr="Plain_cover_hh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09" y="5949175"/>
            <a:ext cx="899583" cy="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33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3" y="220980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1"/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Text </a:t>
            </a:r>
            <a:r>
              <a:rPr lang="es-ES" dirty="0" err="1"/>
              <a:t>Title</a:t>
            </a:r>
            <a:endParaRPr lang="es-MX" dirty="0"/>
          </a:p>
        </p:txBody>
      </p: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1" y="3417888"/>
            <a:ext cx="12192000" cy="0"/>
            <a:chOff x="0" y="2153"/>
            <a:chExt cx="5760" cy="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rgbClr val="B5007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68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rgbClr val="008A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68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5">
            <a:hlinkClick r:id="" action="ppaction://noaction"/>
          </p:cNvPr>
          <p:cNvSpPr/>
          <p:nvPr userDrawn="1"/>
        </p:nvSpPr>
        <p:spPr bwMode="auto">
          <a:xfrm>
            <a:off x="9692641" y="12702"/>
            <a:ext cx="2499361" cy="5143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85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84982"/>
            <a:ext cx="9692635" cy="400051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ts val="2363"/>
              </a:lnSpc>
              <a:defRPr sz="2819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title</a:t>
            </a:r>
            <a:r>
              <a:rPr lang="es-MX" noProof="0" dirty="0"/>
              <a:t> </a:t>
            </a:r>
            <a:r>
              <a:rPr lang="es-MX" noProof="0" dirty="0" err="1"/>
              <a:t>style</a:t>
            </a:r>
            <a:endParaRPr lang="es-MX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71386" y="6625904"/>
            <a:ext cx="3241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Lenvima® [package insert]. Woodcliff Lake, NJ: Eisai Inc.; September 2019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Plain_contents_hhc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845" y="6499699"/>
            <a:ext cx="817035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hlinkClick r:id="" action="ppaction://noaction"/>
          </p:cNvPr>
          <p:cNvSpPr/>
          <p:nvPr userDrawn="1"/>
        </p:nvSpPr>
        <p:spPr bwMode="auto">
          <a:xfrm>
            <a:off x="10996129" y="6343653"/>
            <a:ext cx="1195873" cy="5143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grpSp>
        <p:nvGrpSpPr>
          <p:cNvPr id="13" name="Group 5"/>
          <p:cNvGrpSpPr>
            <a:grpSpLocks/>
          </p:cNvGrpSpPr>
          <p:nvPr userDrawn="1"/>
        </p:nvGrpSpPr>
        <p:grpSpPr bwMode="auto">
          <a:xfrm>
            <a:off x="0" y="631733"/>
            <a:ext cx="12192000" cy="54863"/>
            <a:chOff x="0" y="2153"/>
            <a:chExt cx="5760" cy="0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10" name="Rectangle 9">
            <a:hlinkClick r:id="" action="ppaction://noaction"/>
          </p:cNvPr>
          <p:cNvSpPr/>
          <p:nvPr userDrawn="1"/>
        </p:nvSpPr>
        <p:spPr bwMode="auto">
          <a:xfrm>
            <a:off x="9692641" y="12702"/>
            <a:ext cx="2499361" cy="5143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822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6611783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F6BC04-EBCC-411A-852A-9904F801B794}" type="slidenum">
              <a:rPr lang="en-US" sz="100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 bwMode="auto">
          <a:xfrm>
            <a:off x="9117489" y="4"/>
            <a:ext cx="3074513" cy="5214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57" tIns="40279" rIns="80557" bIns="4027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54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05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9436101" y="3"/>
            <a:ext cx="2730499" cy="6000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6" name="Graphic 17">
            <a:extLst>
              <a:ext uri="{FF2B5EF4-FFF2-40B4-BE49-F238E27FC236}">
                <a16:creationId xmlns:a16="http://schemas.microsoft.com/office/drawing/2014/main" id="{6CD26D73-FD09-4A0F-AA7E-32B088B2DC3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43920" y="77751"/>
            <a:ext cx="676960" cy="4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165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684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017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075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352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5590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36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Text </a:t>
            </a:r>
            <a:r>
              <a:rPr lang="es-ES" dirty="0" err="1"/>
              <a:t>Title</a:t>
            </a:r>
            <a:endParaRPr lang="es-MX" dirty="0"/>
          </a:p>
        </p:txBody>
      </p:sp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3417888"/>
            <a:ext cx="12192000" cy="0"/>
            <a:chOff x="0" y="2153"/>
            <a:chExt cx="5760" cy="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rgbClr val="B5007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rgbClr val="008A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7" name="Rectangle 6">
            <a:hlinkClick r:id="" action="ppaction://noaction"/>
          </p:cNvPr>
          <p:cNvSpPr/>
          <p:nvPr userDrawn="1"/>
        </p:nvSpPr>
        <p:spPr bwMode="auto">
          <a:xfrm>
            <a:off x="11226800" y="6457950"/>
            <a:ext cx="965200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8" name="Rectangle 7">
            <a:hlinkClick r:id="" action="ppaction://noaction"/>
          </p:cNvPr>
          <p:cNvSpPr/>
          <p:nvPr userDrawn="1"/>
        </p:nvSpPr>
        <p:spPr bwMode="auto">
          <a:xfrm>
            <a:off x="9692641" y="12700"/>
            <a:ext cx="2499361" cy="603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24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1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139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735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015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5838613"/>
            <a:ext cx="11592984" cy="360680"/>
          </a:xfr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5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420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85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365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1" y="1906588"/>
            <a:ext cx="5101167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906588"/>
            <a:ext cx="5103283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793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35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9700" y="6431521"/>
            <a:ext cx="8052869" cy="353843"/>
          </a:xfrm>
          <a:prstGeom prst="rect">
            <a:avLst/>
          </a:prstGeom>
        </p:spPr>
        <p:txBody>
          <a:bodyPr>
            <a:normAutofit/>
          </a:bodyPr>
          <a:lstStyle>
            <a:lvl1pPr marL="388610" indent="-228594"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0025"/>
            <a:ext cx="9829800" cy="470098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kumimoji="1" lang="es-MX" sz="2000" b="1" kern="0" noProof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title</a:t>
            </a:r>
            <a:r>
              <a:rPr lang="es-MX" noProof="0" dirty="0"/>
              <a:t> </a:t>
            </a:r>
            <a:r>
              <a:rPr lang="es-MX" noProof="0" dirty="0" err="1"/>
              <a:t>style</a:t>
            </a:r>
            <a:endParaRPr lang="es-MX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11782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6BC04-EBCC-411A-852A-9904F801B79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1200"/>
              </a:spcAft>
              <a:buClr>
                <a:srgbClr val="008CB7"/>
              </a:buClr>
              <a:defRPr sz="1800">
                <a:latin typeface="Calibri" panose="020F0502020204030204" pitchFamily="34" charset="0"/>
              </a:defRPr>
            </a:lvl1pPr>
            <a:lvl2pPr>
              <a:buClr>
                <a:srgbClr val="008CB7"/>
              </a:buClr>
              <a:defRPr sz="1600">
                <a:latin typeface="Calibri" panose="020F0502020204030204" pitchFamily="34" charset="0"/>
              </a:defRPr>
            </a:lvl2pPr>
            <a:lvl3pPr>
              <a:buClr>
                <a:srgbClr val="008CB7"/>
              </a:buClr>
              <a:defRPr sz="1600">
                <a:latin typeface="Calibri" panose="020F0502020204030204" pitchFamily="34" charset="0"/>
              </a:defRPr>
            </a:lvl3pPr>
            <a:lvl4pPr>
              <a:buClr>
                <a:srgbClr val="008CB7"/>
              </a:buClr>
              <a:defRPr sz="1600">
                <a:latin typeface="Calibri" panose="020F0502020204030204" pitchFamily="34" charset="0"/>
              </a:defRPr>
            </a:lvl4pPr>
            <a:lvl5pPr>
              <a:buClr>
                <a:srgbClr val="008CB7"/>
              </a:buCl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text</a:t>
            </a:r>
            <a:r>
              <a:rPr lang="es-MX" noProof="0" dirty="0"/>
              <a:t> </a:t>
            </a:r>
            <a:r>
              <a:rPr lang="es-MX" noProof="0" dirty="0" err="1"/>
              <a:t>styles</a:t>
            </a:r>
            <a:endParaRPr lang="es-MX" noProof="0" dirty="0"/>
          </a:p>
          <a:p>
            <a:pPr lvl="1"/>
            <a:r>
              <a:rPr lang="es-MX" noProof="0" dirty="0" err="1"/>
              <a:t>Second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  <a:p>
            <a:pPr lvl="2"/>
            <a:r>
              <a:rPr lang="es-MX" noProof="0" dirty="0" err="1"/>
              <a:t>Third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  <a:p>
            <a:pPr lvl="3"/>
            <a:r>
              <a:rPr lang="es-MX" noProof="0" dirty="0" err="1"/>
              <a:t>Fourth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  <a:p>
            <a:pPr lvl="4"/>
            <a:r>
              <a:rPr lang="es-MX" noProof="0" dirty="0" err="1"/>
              <a:t>Fifth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185010"/>
            <a:ext cx="112776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en-US" sz="900" i="1" kern="1200" dirty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marL="0" lvl="0" defTabSz="914377" latinLnBrk="0"/>
            <a:r>
              <a:rPr lang="en-US" dirty="0"/>
              <a:t>Abbreviations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 bwMode="auto">
          <a:xfrm>
            <a:off x="11226800" y="6457950"/>
            <a:ext cx="965200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grpSp>
        <p:nvGrpSpPr>
          <p:cNvPr id="13" name="Group 5"/>
          <p:cNvGrpSpPr>
            <a:grpSpLocks/>
          </p:cNvGrpSpPr>
          <p:nvPr userDrawn="1"/>
        </p:nvGrpSpPr>
        <p:grpSpPr bwMode="auto">
          <a:xfrm>
            <a:off x="0" y="631733"/>
            <a:ext cx="12192000" cy="54863"/>
            <a:chOff x="0" y="2153"/>
            <a:chExt cx="5760" cy="0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17" name="Rectangle 16">
            <a:hlinkClick r:id="" action="ppaction://noaction"/>
          </p:cNvPr>
          <p:cNvSpPr/>
          <p:nvPr userDrawn="1"/>
        </p:nvSpPr>
        <p:spPr bwMode="auto">
          <a:xfrm>
            <a:off x="9692641" y="12700"/>
            <a:ext cx="2499361" cy="603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246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856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915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015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224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280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618" y="569914"/>
            <a:ext cx="2601383" cy="5653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51" y="569914"/>
            <a:ext cx="7603067" cy="5653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899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169CC9-E48A-4A98-8478-7E438438D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Study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723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169CC9-E48A-4A98-8478-7E438438D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Study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092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169CC9-E48A-4A98-8478-7E438438D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Study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94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169CC9-E48A-4A98-8478-7E438438D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Study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8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ISED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524" y="6428234"/>
            <a:ext cx="5207000" cy="295275"/>
          </a:xfrm>
          <a:prstGeom prst="rect">
            <a:avLst/>
          </a:prstGeom>
        </p:spPr>
        <p:txBody>
          <a:bodyPr>
            <a:noAutofit/>
          </a:bodyPr>
          <a:lstStyle>
            <a:lvl1pPr marL="160016" indent="0">
              <a:buClr>
                <a:schemeClr val="bg1">
                  <a:lumMod val="65000"/>
                </a:schemeClr>
              </a:buClr>
              <a:buFont typeface="+mj-lt"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08253"/>
            <a:ext cx="9677400" cy="48577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kumimoji="1" lang="es-MX" sz="2000" b="1" kern="0" noProof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title</a:t>
            </a:r>
            <a:r>
              <a:rPr lang="es-MX" noProof="0" dirty="0"/>
              <a:t> </a:t>
            </a:r>
            <a:r>
              <a:rPr lang="es-MX" noProof="0" dirty="0" err="1"/>
              <a:t>style</a:t>
            </a:r>
            <a:endParaRPr lang="es-MX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11782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6BC04-EBCC-411A-852A-9904F801B79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 bwMode="auto">
          <a:xfrm>
            <a:off x="11226800" y="6457950"/>
            <a:ext cx="965200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0" y="631733"/>
            <a:ext cx="12192000" cy="54863"/>
            <a:chOff x="0" y="2153"/>
            <a:chExt cx="5760" cy="0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9" name="Rectangle 8">
            <a:hlinkClick r:id="" action="ppaction://noaction"/>
          </p:cNvPr>
          <p:cNvSpPr/>
          <p:nvPr userDrawn="1"/>
        </p:nvSpPr>
        <p:spPr bwMode="auto">
          <a:xfrm>
            <a:off x="9692641" y="12700"/>
            <a:ext cx="2499361" cy="603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207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fizer Oncology –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424" y="262416"/>
            <a:ext cx="11143488" cy="46117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1" y="768723"/>
            <a:ext cx="11143488" cy="391205"/>
          </a:xfrm>
        </p:spPr>
        <p:txBody>
          <a:bodyPr lIns="45720" rIns="45720"/>
          <a:lstStyle>
            <a:lvl1pPr marL="0" indent="0" algn="l">
              <a:spcBef>
                <a:spcPts val="300"/>
              </a:spcBef>
              <a:buNone/>
              <a:defRPr sz="2000" b="1">
                <a:solidFill>
                  <a:schemeClr val="tx2"/>
                </a:solidFill>
              </a:defRPr>
            </a:lvl1pPr>
            <a:lvl2pPr algn="l">
              <a:buNone/>
              <a:defRPr sz="2000" b="1"/>
            </a:lvl2pPr>
            <a:lvl3pPr algn="l">
              <a:buNone/>
              <a:defRPr sz="2000" b="1"/>
            </a:lvl3pPr>
            <a:lvl4pPr algn="l">
              <a:buNone/>
              <a:defRPr sz="2000" b="1"/>
            </a:lvl4pPr>
            <a:lvl5pPr algn="l">
              <a:buNone/>
              <a:defRPr sz="2000" b="1"/>
            </a:lvl5pPr>
          </a:lstStyle>
          <a:p>
            <a:pPr lvl="0"/>
            <a:r>
              <a:rPr lang="en-US" dirty="0"/>
              <a:t>Click To Add Slide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4803" y="5820229"/>
            <a:ext cx="11143488" cy="442230"/>
          </a:xfrm>
        </p:spPr>
        <p:txBody>
          <a:bodyPr lIns="45720" rIns="45720" anchor="t" anchorCtr="0"/>
          <a:lstStyle>
            <a:lvl1pPr marL="0" indent="0">
              <a:spcBef>
                <a:spcPts val="25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Sources or Footnotes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32231" y="6400348"/>
            <a:ext cx="29880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CF984224-3D4F-4CBF-903D-AFCEE1FB1257}" type="slidenum">
              <a:rPr lang="en-US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pPr marL="0" algn="ctr" defTabSz="914400" rtl="0" eaLnBrk="1" latinLnBrk="0" hangingPunct="1"/>
              <a:t>‹#›</a:t>
            </a:fld>
            <a:endParaRPr lang="en-US" sz="1000" b="0" kern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69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fizer Oncology –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35424" y="262416"/>
            <a:ext cx="11143488" cy="4611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" y="1435608"/>
            <a:ext cx="10972800" cy="43434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25451" y="768723"/>
            <a:ext cx="11143488" cy="391205"/>
          </a:xfrm>
        </p:spPr>
        <p:txBody>
          <a:bodyPr lIns="45720" rIns="45720"/>
          <a:lstStyle>
            <a:lvl1pPr marL="0" indent="0" algn="l">
              <a:spcBef>
                <a:spcPts val="300"/>
              </a:spcBef>
              <a:buNone/>
              <a:defRPr sz="2000" b="1">
                <a:solidFill>
                  <a:schemeClr val="tx2"/>
                </a:solidFill>
              </a:defRPr>
            </a:lvl1pPr>
            <a:lvl2pPr algn="l">
              <a:buNone/>
              <a:defRPr sz="2000" b="1"/>
            </a:lvl2pPr>
            <a:lvl3pPr algn="l">
              <a:buNone/>
              <a:defRPr sz="2000" b="1"/>
            </a:lvl3pPr>
            <a:lvl4pPr algn="l">
              <a:buNone/>
              <a:defRPr sz="2000" b="1"/>
            </a:lvl4pPr>
            <a:lvl5pPr algn="l">
              <a:buNone/>
              <a:defRPr sz="2000" b="1"/>
            </a:lvl5pPr>
          </a:lstStyle>
          <a:p>
            <a:pPr lvl="0"/>
            <a:r>
              <a:rPr lang="en-US" dirty="0"/>
              <a:t>Click To Add Slide Subtitle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4803" y="5820229"/>
            <a:ext cx="11143488" cy="442230"/>
          </a:xfrm>
        </p:spPr>
        <p:txBody>
          <a:bodyPr lIns="45720" rIns="45720" anchor="t" anchorCtr="0"/>
          <a:lstStyle>
            <a:lvl1pPr marL="0" indent="0">
              <a:spcBef>
                <a:spcPts val="250"/>
              </a:spcBef>
              <a:buNone/>
              <a:defRPr sz="1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Sources or Footnotes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32231" y="6400348"/>
            <a:ext cx="29880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CF984224-3D4F-4CBF-903D-AFCEE1FB1257}" type="slidenum">
              <a:rPr lang="en-US" sz="10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pPr marL="0" algn="ctr" defTabSz="914400" rtl="0" eaLnBrk="1" latinLnBrk="0" hangingPunct="1"/>
              <a:t>‹#›</a:t>
            </a:fld>
            <a:endParaRPr lang="en-US" sz="1000" b="0" kern="120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6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and Text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447CB9-6489-4CA7-B0F4-BE2F567B7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312" y="6529002"/>
            <a:ext cx="1283818" cy="2578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AD146-F5A9-43D2-8FAA-C8D091CDB7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68ABE34-29AF-47CF-AC8B-5C47D4A9D2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32714771-AEB2-FE40-AD3E-E93DB8F4ADCD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2360388" y="6532557"/>
            <a:ext cx="3201037" cy="240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rgbClr val="D79D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/>
              <a:t>Toni K. </a:t>
            </a:r>
            <a:r>
              <a:rPr lang="fr-CH" dirty="0" err="1"/>
              <a:t>Choueiri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082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13">
          <p15:clr>
            <a:srgbClr val="FBAE40"/>
          </p15:clr>
        </p15:guide>
        <p15:guide id="3" orient="horz" pos="4125">
          <p15:clr>
            <a:srgbClr val="FBAE40"/>
          </p15:clr>
        </p15:guide>
        <p15:guide id="4" pos="301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 descr="Plain_cover_hhc">
            <a:extLst>
              <a:ext uri="{FF2B5EF4-FFF2-40B4-BE49-F238E27FC236}">
                <a16:creationId xmlns:a16="http://schemas.microsoft.com/office/drawing/2014/main" id="{6B107AA4-D338-4999-8F41-A7E43EA5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5" y="6170613"/>
            <a:ext cx="143933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cover_mark">
            <a:extLst>
              <a:ext uri="{FF2B5EF4-FFF2-40B4-BE49-F238E27FC236}">
                <a16:creationId xmlns:a16="http://schemas.microsoft.com/office/drawing/2014/main" id="{F6FEAC06-FDDA-4B12-9E2A-00001095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5" y="981075"/>
            <a:ext cx="1435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basic_covercentercover_grap">
            <a:extLst>
              <a:ext uri="{FF2B5EF4-FFF2-40B4-BE49-F238E27FC236}">
                <a16:creationId xmlns:a16="http://schemas.microsoft.com/office/drawing/2014/main" id="{8F573631-4759-447F-81B5-828ED3E9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489328"/>
            <a:ext cx="1219835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62141"/>
            <a:ext cx="10363200" cy="1279525"/>
          </a:xfrm>
        </p:spPr>
        <p:txBody>
          <a:bodyPr/>
          <a:lstStyle>
            <a:lvl1pPr algn="ctr">
              <a:lnSpc>
                <a:spcPct val="110000"/>
              </a:lnSpc>
              <a:defRPr sz="3600"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7591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4DCF2E-07F4-4D1D-9050-47AC5B506C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102784" y="6548438"/>
            <a:ext cx="4944533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1582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2F3C-9633-437D-BADC-675C2EE95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AD820-24F1-4055-9FC8-12E2DA8D1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0CAB6-1802-4648-BE3B-7D49F078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ABE59-0F23-47ED-8BEF-C4C187E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647C-E527-4422-AD8D-1EC94BD7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5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2EF6-1729-45D9-86CB-E4F9156C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485A-EDAF-4A4E-8926-B3664865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55685-0793-4F9C-BBEE-56C73D87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5B241-6336-4561-8BE3-DAAAE548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879C-01B3-4D68-BC98-5BE73962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6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526D-5CF0-4824-B5A7-EDEAEDD2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4C2B-8AE7-4CEE-AA9B-FE84CD566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E990-AFB4-4FFE-A1B1-121FB3BE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E2DF4-C427-4338-BFBC-D799D46C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9FFEC-415E-4D4D-817F-DEE6BBF5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41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19B2-1313-4DA2-9451-3A9CF1AE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07A3-D84F-4E3F-B066-B163BC04C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74CF-2A0D-4373-9554-C17A3AA22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91C72-5AB4-4DE6-B5D5-637AB773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6EDE1-80EE-4749-974F-5FD56E9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7FB67-91F8-438A-8C9B-ECA8DD39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2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4202-23E7-43B6-87A5-4FCBB28F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4146-6EBA-422C-A4D5-D6933414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85EE9-9BC7-44C0-AF75-FE8E0A2E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CB3F7-0E50-427D-94AA-84BE481D9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A4A04-B0D5-46FD-84E2-998D8BBEB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55D93-4D80-42F4-94AE-411576A6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CA270-07A9-4D7F-A911-E1EEC99C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A0317-0A99-416D-8D45-9BF545F0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VISED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524" y="6428234"/>
            <a:ext cx="5207000" cy="295275"/>
          </a:xfrm>
          <a:prstGeom prst="rect">
            <a:avLst/>
          </a:prstGeom>
        </p:spPr>
        <p:txBody>
          <a:bodyPr>
            <a:noAutofit/>
          </a:bodyPr>
          <a:lstStyle>
            <a:lvl1pPr marL="160016" indent="0">
              <a:buClr>
                <a:schemeClr val="bg1">
                  <a:lumMod val="65000"/>
                </a:schemeClr>
              </a:buClr>
              <a:buFont typeface="+mj-lt"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08253"/>
            <a:ext cx="9677400" cy="48577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kumimoji="1" lang="es-MX" sz="2000" b="1" kern="0" noProof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title</a:t>
            </a:r>
            <a:r>
              <a:rPr lang="es-MX" noProof="0" dirty="0"/>
              <a:t> </a:t>
            </a:r>
            <a:r>
              <a:rPr lang="es-MX" noProof="0" dirty="0" err="1"/>
              <a:t>style</a:t>
            </a:r>
            <a:endParaRPr lang="es-MX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11782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6BC04-EBCC-411A-852A-9904F801B79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 bwMode="auto">
          <a:xfrm>
            <a:off x="11226800" y="6457950"/>
            <a:ext cx="965200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grpSp>
        <p:nvGrpSpPr>
          <p:cNvPr id="10" name="Group 5"/>
          <p:cNvGrpSpPr>
            <a:grpSpLocks/>
          </p:cNvGrpSpPr>
          <p:nvPr userDrawn="1"/>
        </p:nvGrpSpPr>
        <p:grpSpPr bwMode="auto">
          <a:xfrm>
            <a:off x="0" y="631733"/>
            <a:ext cx="12192000" cy="54863"/>
            <a:chOff x="0" y="2153"/>
            <a:chExt cx="5760" cy="0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3" name="Rectangle 2"/>
          <p:cNvSpPr/>
          <p:nvPr userDrawn="1"/>
        </p:nvSpPr>
        <p:spPr bwMode="auto">
          <a:xfrm>
            <a:off x="10134600" y="108253"/>
            <a:ext cx="1981200" cy="485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5" name="Graphic 17">
            <a:extLst>
              <a:ext uri="{FF2B5EF4-FFF2-40B4-BE49-F238E27FC236}">
                <a16:creationId xmlns:a16="http://schemas.microsoft.com/office/drawing/2014/main" id="{6CD26D73-FD09-4A0F-AA7E-32B088B2D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1" y="169247"/>
            <a:ext cx="573212" cy="347674"/>
          </a:xfrm>
          <a:prstGeom prst="rect">
            <a:avLst/>
          </a:prstGeom>
        </p:spPr>
      </p:pic>
      <p:sp>
        <p:nvSpPr>
          <p:cNvPr id="16" name="TextBox 15">
            <a:hlinkClick r:id="" action="ppaction://noaction"/>
          </p:cNvPr>
          <p:cNvSpPr txBox="1"/>
          <p:nvPr userDrawn="1"/>
        </p:nvSpPr>
        <p:spPr>
          <a:xfrm>
            <a:off x="11226801" y="-2219"/>
            <a:ext cx="9448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 bwMode="auto">
          <a:xfrm>
            <a:off x="11125201" y="12700"/>
            <a:ext cx="1066801" cy="603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51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D070-168E-40D4-9F14-0B804E9D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34868-E7E2-44F3-BA71-E9065B44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0FB26-3AE8-4E7A-B074-DD329E1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14691-27F6-436B-962D-C25327F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6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097C1-A7E9-45E4-A0A6-1EFF2947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B4D2E-5CCE-4B40-AD7F-FC2965BB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6C036-F00E-4C0E-B1BA-C5DC2615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5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4E1F-6F95-4446-814C-E4622A5E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5FEE-50F0-45F3-BEEE-6EB54473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3C032-4818-4F25-97D6-7A012AE7D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26CF8-A10E-4F59-833C-B829D133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EC1E6-389D-41AF-B7B4-63F73647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92892-1ED0-4195-BCC1-2ADD62E1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3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93DC-327E-4B12-B9D7-395C7FF0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1B1A1-FCBF-4D69-A504-C293A6666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DD258-C390-4C67-8F27-AE2A3CEC6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B0FE-ECE3-4311-8CB0-232F9D81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F4511-5B8A-48B8-B69C-086A8986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50D1C-6CEA-4FA8-9A47-122F05230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2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D894-F69F-4976-A9D7-CC34C5AF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D4F1E-483E-415B-9C3B-740AF8282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658A5-B66A-4968-A44F-C6EDE1FC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F9C90-2C57-477D-AFF1-908E740F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587DE-BA80-48EE-BF2B-54FEF1D7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2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F7828-2529-4D1F-B4AF-EF2A5C908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2CD03-FE5B-47FE-9062-E7391FDEC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19121-28C3-403B-BEBF-DC57BC47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F89B-AE20-4B25-B078-43A2596A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EB61-5673-422F-B2BD-4E5F57CB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82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3449" y="1451843"/>
            <a:ext cx="112251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pPr marL="131230"/>
            <a:fld id="{81D60167-4931-47E6-BA6A-407CBD079E47}" type="slidenum">
              <a:rPr lang="en-US" spc="-13" smtClean="0"/>
              <a:pPr marL="131230"/>
              <a:t>‹#›</a:t>
            </a:fld>
            <a:endParaRPr lang="en-US" spc="-13" dirty="0"/>
          </a:p>
        </p:txBody>
      </p:sp>
    </p:spTree>
    <p:extLst>
      <p:ext uri="{BB962C8B-B14F-4D97-AF65-F5344CB8AC3E}">
        <p14:creationId xmlns:p14="http://schemas.microsoft.com/office/powerpoint/2010/main" val="3474903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489" y="408058"/>
            <a:ext cx="11347023" cy="410433"/>
          </a:xfrm>
        </p:spPr>
        <p:txBody>
          <a:bodyPr lIns="0" tIns="0" rIns="0" bIns="0"/>
          <a:lstStyle>
            <a:lvl1pPr>
              <a:defRPr sz="26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449" y="1444134"/>
            <a:ext cx="11225103" cy="328231"/>
          </a:xfrm>
        </p:spPr>
        <p:txBody>
          <a:bodyPr lIns="0" tIns="0" rIns="0" bIns="0"/>
          <a:lstStyle>
            <a:lvl1pPr>
              <a:defRPr sz="2133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pPr marL="131230"/>
            <a:fld id="{81D60167-4931-47E6-BA6A-407CBD079E47}" type="slidenum">
              <a:rPr lang="en-US" spc="-13" smtClean="0"/>
              <a:pPr marL="131230"/>
              <a:t>‹#›</a:t>
            </a:fld>
            <a:endParaRPr lang="en-US" spc="-13" dirty="0"/>
          </a:p>
        </p:txBody>
      </p:sp>
    </p:spTree>
    <p:extLst>
      <p:ext uri="{BB962C8B-B14F-4D97-AF65-F5344CB8AC3E}">
        <p14:creationId xmlns:p14="http://schemas.microsoft.com/office/powerpoint/2010/main" val="4194436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489" y="408058"/>
            <a:ext cx="11347023" cy="410433"/>
          </a:xfrm>
        </p:spPr>
        <p:txBody>
          <a:bodyPr lIns="0" tIns="0" rIns="0" bIns="0"/>
          <a:lstStyle>
            <a:lvl1pPr>
              <a:defRPr sz="26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pPr marL="131230"/>
            <a:fld id="{81D60167-4931-47E6-BA6A-407CBD079E47}" type="slidenum">
              <a:rPr lang="en-US" spc="-13" smtClean="0"/>
              <a:pPr marL="131230"/>
              <a:t>‹#›</a:t>
            </a:fld>
            <a:endParaRPr lang="en-US" spc="-13" dirty="0"/>
          </a:p>
        </p:txBody>
      </p:sp>
    </p:spTree>
    <p:extLst>
      <p:ext uri="{BB962C8B-B14F-4D97-AF65-F5344CB8AC3E}">
        <p14:creationId xmlns:p14="http://schemas.microsoft.com/office/powerpoint/2010/main" val="3318514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489" y="408058"/>
            <a:ext cx="11347023" cy="410433"/>
          </a:xfrm>
        </p:spPr>
        <p:txBody>
          <a:bodyPr lIns="0" tIns="0" rIns="0" bIns="0"/>
          <a:lstStyle>
            <a:lvl1pPr>
              <a:defRPr sz="26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pPr marL="131230"/>
            <a:fld id="{81D60167-4931-47E6-BA6A-407CBD079E47}" type="slidenum">
              <a:rPr lang="en-US" spc="-13" smtClean="0"/>
              <a:pPr marL="131230"/>
              <a:t>‹#›</a:t>
            </a:fld>
            <a:endParaRPr lang="en-US" spc="-13" dirty="0"/>
          </a:p>
        </p:txBody>
      </p:sp>
    </p:spTree>
    <p:extLst>
      <p:ext uri="{BB962C8B-B14F-4D97-AF65-F5344CB8AC3E}">
        <p14:creationId xmlns:p14="http://schemas.microsoft.com/office/powerpoint/2010/main" val="368250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VISED SLID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524" y="6428234"/>
            <a:ext cx="5207000" cy="295275"/>
          </a:xfrm>
          <a:prstGeom prst="rect">
            <a:avLst/>
          </a:prstGeom>
        </p:spPr>
        <p:txBody>
          <a:bodyPr>
            <a:noAutofit/>
          </a:bodyPr>
          <a:lstStyle>
            <a:lvl1pPr marL="160016" indent="0">
              <a:buClr>
                <a:schemeClr val="bg1">
                  <a:lumMod val="65000"/>
                </a:schemeClr>
              </a:buClr>
              <a:buFont typeface="+mj-lt"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08253"/>
            <a:ext cx="9677400" cy="48577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kumimoji="1" lang="es-MX" sz="2000" b="1" kern="0" noProof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title</a:t>
            </a:r>
            <a:r>
              <a:rPr lang="es-MX" noProof="0" dirty="0"/>
              <a:t> </a:t>
            </a:r>
            <a:r>
              <a:rPr lang="es-MX" noProof="0" dirty="0" err="1"/>
              <a:t>style</a:t>
            </a:r>
            <a:endParaRPr lang="es-MX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11782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6BC04-EBCC-411A-852A-9904F801B79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 bwMode="auto">
          <a:xfrm>
            <a:off x="11226800" y="6457950"/>
            <a:ext cx="965200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0134600" y="2"/>
            <a:ext cx="2047875" cy="6000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2" name="Graphic 17">
            <a:extLst>
              <a:ext uri="{FF2B5EF4-FFF2-40B4-BE49-F238E27FC236}">
                <a16:creationId xmlns:a16="http://schemas.microsoft.com/office/drawing/2014/main" id="{6CD26D73-FD09-4A0F-AA7E-32B088B2D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6605" y="127478"/>
            <a:ext cx="622963" cy="377843"/>
          </a:xfrm>
          <a:prstGeom prst="rect">
            <a:avLst/>
          </a:prstGeom>
        </p:spPr>
      </p:pic>
      <p:sp>
        <p:nvSpPr>
          <p:cNvPr id="13" name="TextBox 12">
            <a:hlinkClick r:id="" action="ppaction://noaction"/>
          </p:cNvPr>
          <p:cNvSpPr txBox="1"/>
          <p:nvPr userDrawn="1"/>
        </p:nvSpPr>
        <p:spPr>
          <a:xfrm>
            <a:off x="9906000" y="0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21" name="Group 5"/>
          <p:cNvGrpSpPr>
            <a:grpSpLocks/>
          </p:cNvGrpSpPr>
          <p:nvPr userDrawn="1"/>
        </p:nvGrpSpPr>
        <p:grpSpPr bwMode="auto">
          <a:xfrm>
            <a:off x="0" y="631733"/>
            <a:ext cx="12192000" cy="54863"/>
            <a:chOff x="0" y="2153"/>
            <a:chExt cx="5760" cy="0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880" y="2153"/>
              <a:ext cx="2880" cy="0"/>
            </a:xfrm>
            <a:prstGeom prst="line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15" name="Rectangle 14">
            <a:hlinkClick r:id="" action="ppaction://noaction"/>
          </p:cNvPr>
          <p:cNvSpPr/>
          <p:nvPr userDrawn="1"/>
        </p:nvSpPr>
        <p:spPr bwMode="auto">
          <a:xfrm>
            <a:off x="11125201" y="12700"/>
            <a:ext cx="1066801" cy="603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599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pPr marL="131230"/>
            <a:fld id="{81D60167-4931-47E6-BA6A-407CBD079E47}" type="slidenum">
              <a:rPr lang="en-US" spc="-13" smtClean="0"/>
              <a:pPr marL="131230"/>
              <a:t>‹#›</a:t>
            </a:fld>
            <a:endParaRPr lang="en-US" spc="-13" dirty="0"/>
          </a:p>
        </p:txBody>
      </p:sp>
    </p:spTree>
    <p:extLst>
      <p:ext uri="{BB962C8B-B14F-4D97-AF65-F5344CB8AC3E}">
        <p14:creationId xmlns:p14="http://schemas.microsoft.com/office/powerpoint/2010/main" val="2599196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144248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211172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340757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2203234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123393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225174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42130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205653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173116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tyle - Smaller fo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6431523"/>
            <a:ext cx="8382001" cy="340730"/>
          </a:xfrm>
        </p:spPr>
        <p:txBody>
          <a:bodyPr>
            <a:noAutofit/>
          </a:bodyPr>
          <a:lstStyle>
            <a:lvl1pPr marL="388610" indent="-228594">
              <a:lnSpc>
                <a:spcPts val="1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0031"/>
            <a:ext cx="9677400" cy="400051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kumimoji="1" lang="es-MX" sz="1800" b="1" kern="0" noProof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title</a:t>
            </a:r>
            <a:r>
              <a:rPr lang="es-MX" noProof="0" dirty="0"/>
              <a:t> </a:t>
            </a:r>
            <a:r>
              <a:rPr lang="es-MX" noProof="0" dirty="0" err="1"/>
              <a:t>style</a:t>
            </a:r>
            <a:endParaRPr lang="es-MX" noProof="0" dirty="0"/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 rot="10800000">
            <a:off x="-1" y="685801"/>
            <a:ext cx="12192000" cy="0"/>
            <a:chOff x="0" y="4046"/>
            <a:chExt cx="5760" cy="0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0" y="4046"/>
              <a:ext cx="2880" cy="0"/>
            </a:xfrm>
            <a:prstGeom prst="line">
              <a:avLst/>
            </a:prstGeom>
            <a:noFill/>
            <a:ln w="12700">
              <a:solidFill>
                <a:srgbClr val="B5007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80" y="4046"/>
              <a:ext cx="2880" cy="0"/>
            </a:xfrm>
            <a:prstGeom prst="line">
              <a:avLst/>
            </a:prstGeom>
            <a:noFill/>
            <a:ln w="12700">
              <a:solidFill>
                <a:srgbClr val="008A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0" y="6611788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F6BC04-EBCC-411A-852A-9904F801B794}" type="slidenum">
              <a:rPr lang="en-US" sz="1000" b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0" y="6423004"/>
            <a:ext cx="12192000" cy="0"/>
            <a:chOff x="0" y="4046"/>
            <a:chExt cx="5760" cy="0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0" y="4046"/>
              <a:ext cx="2880" cy="0"/>
            </a:xfrm>
            <a:prstGeom prst="line">
              <a:avLst/>
            </a:prstGeom>
            <a:noFill/>
            <a:ln w="12700">
              <a:solidFill>
                <a:srgbClr val="B5007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200" dirty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880" y="4046"/>
              <a:ext cx="2880" cy="0"/>
            </a:xfrm>
            <a:prstGeom prst="line">
              <a:avLst/>
            </a:prstGeom>
            <a:noFill/>
            <a:ln w="12700">
              <a:solidFill>
                <a:srgbClr val="008AB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1200" dirty="0">
                <a:solidFill>
                  <a:prstClr val="black"/>
                </a:solidFill>
                <a:latin typeface="Arial" charset="0"/>
                <a:ea typeface="HGP創英角ｺﾞｼｯｸUB" pitchFamily="50" charset="-128"/>
              </a:endParaRPr>
            </a:p>
          </p:txBody>
        </p:sp>
      </p:grpSp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0699" y="3968"/>
            <a:ext cx="2258568" cy="50508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7170" y="6437314"/>
            <a:ext cx="3088481" cy="4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" userDrawn="1">
          <p15:clr>
            <a:srgbClr val="FBAE40"/>
          </p15:clr>
        </p15:guide>
        <p15:guide id="2" pos="7623" userDrawn="1">
          <p15:clr>
            <a:srgbClr val="FBAE40"/>
          </p15:clr>
        </p15:guide>
        <p15:guide id="3" pos="6284" userDrawn="1">
          <p15:clr>
            <a:srgbClr val="FBAE40"/>
          </p15:clr>
        </p15:guide>
        <p15:guide id="4" orient="horz" pos="4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326555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397000"/>
            <a:ext cx="11435077" cy="4622800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0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67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65818" y="0"/>
            <a:ext cx="2526183" cy="249283"/>
          </a:xfrm>
        </p:spPr>
        <p:txBody>
          <a:bodyPr/>
          <a:lstStyle>
            <a:lvl1pPr algn="r">
              <a:defRPr sz="1067"/>
            </a:lvl1pPr>
          </a:lstStyle>
          <a:p>
            <a:pPr lvl="0"/>
            <a:r>
              <a:rPr lang="en-US" dirty="0"/>
              <a:t>Study Name</a:t>
            </a:r>
          </a:p>
        </p:txBody>
      </p:sp>
    </p:spTree>
    <p:extLst>
      <p:ext uri="{BB962C8B-B14F-4D97-AF65-F5344CB8AC3E}">
        <p14:creationId xmlns:p14="http://schemas.microsoft.com/office/powerpoint/2010/main" val="192376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8358097-283E-4E1B-A944-89EEC5222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159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Y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30761B4-AFF0-4E86-A1CE-66F1817B0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A1667F-58F7-428E-A365-22278CCD5B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885" y="1055473"/>
            <a:ext cx="11434233" cy="453428"/>
          </a:xfrm>
        </p:spPr>
        <p:txBody>
          <a:bodyPr anchor="b"/>
          <a:lstStyle>
            <a:lvl1pPr>
              <a:defRPr sz="1867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22C6ED0E-0CE9-4ADD-9284-A8C095A3B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68550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08D8688-609B-4787-A4F8-00737C3BA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Line">
            <a:extLst>
              <a:ext uri="{FF2B5EF4-FFF2-40B4-BE49-F238E27FC236}">
                <a16:creationId xmlns:a16="http://schemas.microsoft.com/office/drawing/2014/main" id="{E127EB63-6818-4258-ADD5-DD2EC119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8261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2125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4443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4146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1913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370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-sli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92A5-A8C0-47CD-A2C0-7DF226E98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589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14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4517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24949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786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1404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580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2523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882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2" y="1046943"/>
            <a:ext cx="11435077" cy="46228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256026" indent="-256026">
              <a:buFont typeface="Arial" panose="020B0604020202020204" pitchFamily="34" charset="0"/>
              <a:buChar char="•"/>
              <a:defRPr/>
            </a:lvl2pPr>
            <a:lvl3pPr marL="755885" indent="-341367">
              <a:buFont typeface="Arial" panose="020B0604020202020204" pitchFamily="34" charset="0"/>
              <a:buChar char="–"/>
              <a:defRPr/>
            </a:lvl3pPr>
            <a:lvl4pPr marL="1182594" indent="-268217">
              <a:buFont typeface="Arial" panose="020B0604020202020204" pitchFamily="34" charset="0"/>
              <a:buChar char="•"/>
              <a:defRPr/>
            </a:lvl4pPr>
            <a:lvl5pPr marL="1609304" indent="-304792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86279-42BC-423B-B662-DF683805C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 l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3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BBE9F1FF-6695-4884-A937-7447E2E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78461" y="6386439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9153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slid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2120"/>
            <a:ext cx="7006269" cy="553998"/>
          </a:xfrm>
        </p:spPr>
        <p:txBody>
          <a:bodyPr anchor="b">
            <a:noAutofit/>
          </a:bodyPr>
          <a:lstStyle>
            <a:lvl1pPr>
              <a:defRPr sz="2800" cap="all" baseline="0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" y="1080003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81104F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365" y="2112963"/>
            <a:ext cx="10982400" cy="4020208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7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noaction"/>
          </p:cNvPr>
          <p:cNvSpPr/>
          <p:nvPr/>
        </p:nvSpPr>
        <p:spPr bwMode="auto">
          <a:xfrm>
            <a:off x="-1" y="0"/>
            <a:ext cx="2529385" cy="12692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 bwMode="auto">
          <a:xfrm>
            <a:off x="11226800" y="6437518"/>
            <a:ext cx="965200" cy="400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197393" y="6550968"/>
            <a:ext cx="3873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PROPRIETARY,</a:t>
            </a:r>
            <a:r>
              <a:rPr lang="en-US" sz="9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NOT FOR DISTRIBUTION.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10215537" y="2"/>
            <a:ext cx="1976465" cy="645037"/>
            <a:chOff x="7240133" y="529885"/>
            <a:chExt cx="2016207" cy="6509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A282C3-11BC-40F8-A102-0F02DB0313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b="6989"/>
            <a:stretch/>
          </p:blipFill>
          <p:spPr>
            <a:xfrm>
              <a:off x="7707395" y="529885"/>
              <a:ext cx="1548945" cy="65091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CD26D73-FD09-4A0F-AA7E-32B088B2D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40133" y="700674"/>
              <a:ext cx="584738" cy="350842"/>
            </a:xfrm>
            <a:prstGeom prst="rect">
              <a:avLst/>
            </a:prstGeom>
          </p:spPr>
        </p:pic>
      </p:grpSp>
      <p:pic>
        <p:nvPicPr>
          <p:cNvPr id="19" name="Picture 44" descr="Plain_cover_hh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104" y="6451174"/>
            <a:ext cx="832696" cy="3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" action="ppaction://noaction"/>
          </p:cNvPr>
          <p:cNvSpPr txBox="1"/>
          <p:nvPr userDrawn="1"/>
        </p:nvSpPr>
        <p:spPr>
          <a:xfrm>
            <a:off x="9885695" y="-2219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31" name="Group 8"/>
          <p:cNvGrpSpPr>
            <a:grpSpLocks/>
          </p:cNvGrpSpPr>
          <p:nvPr userDrawn="1"/>
        </p:nvGrpSpPr>
        <p:grpSpPr bwMode="auto">
          <a:xfrm>
            <a:off x="0" y="6423025"/>
            <a:ext cx="12192000" cy="0"/>
            <a:chOff x="0" y="4046"/>
            <a:chExt cx="5760" cy="0"/>
          </a:xfrm>
        </p:grpSpPr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0" y="4046"/>
              <a:ext cx="2880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HGP創英角ｺﾞｼｯｸUB" pitchFamily="50" charset="-128"/>
                <a:cs typeface="+mn-cs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2880" y="4046"/>
              <a:ext cx="2880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HGP創英角ｺﾞｼｯｸUB" pitchFamily="50" charset="-128"/>
                <a:cs typeface="+mn-cs"/>
              </a:endParaRPr>
            </a:p>
          </p:txBody>
        </p:sp>
      </p:grpSp>
      <p:sp>
        <p:nvSpPr>
          <p:cNvPr id="13" name="Rectangle 12">
            <a:hlinkClick r:id="" action="ppaction://noaction"/>
          </p:cNvPr>
          <p:cNvSpPr/>
          <p:nvPr userDrawn="1"/>
        </p:nvSpPr>
        <p:spPr bwMode="auto">
          <a:xfrm>
            <a:off x="9692641" y="12700"/>
            <a:ext cx="2499361" cy="603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2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20" r:id="rId8"/>
    <p:sldLayoutId id="2147483721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HGP創英角ｺﾞｼｯｸUB" pitchFamily="50" charset="-128"/>
        </a:defRPr>
      </a:lvl9pPr>
    </p:titleStyle>
    <p:bodyStyle>
      <a:lvl1pPr marL="160016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99"/>
        </a:buClr>
        <a:buFont typeface="Wingdings" panose="05000000000000000000" pitchFamily="2" charset="2"/>
        <a:buNone/>
        <a:defRPr kumimoji="1"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182875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99"/>
        </a:buClr>
        <a:buSzPct val="80000"/>
        <a:buFont typeface="Wingdings" panose="05000000000000000000" pitchFamily="2" charset="2"/>
        <a:buChar char="Ø"/>
        <a:defRPr kumimoji="1" sz="20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2971" indent="-182875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99"/>
        </a:buClr>
        <a:buChar char="•"/>
        <a:defRPr kumimoji="1"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160" indent="-182875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99"/>
        </a:buClr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</a:defRPr>
      </a:lvl4pPr>
      <a:lvl5pPr marL="2057349" indent="-182875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99"/>
        </a:buClr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noProof="0" dirty="0" err="1"/>
              <a:t>Click</a:t>
            </a:r>
            <a:r>
              <a:rPr lang="es-MX" noProof="0" dirty="0"/>
              <a:t> to </a:t>
            </a:r>
            <a:r>
              <a:rPr lang="es-MX" noProof="0" dirty="0" err="1"/>
              <a:t>edit</a:t>
            </a:r>
            <a:r>
              <a:rPr lang="es-MX" noProof="0" dirty="0"/>
              <a:t> Master </a:t>
            </a:r>
            <a:r>
              <a:rPr lang="es-MX" noProof="0" dirty="0" err="1"/>
              <a:t>text</a:t>
            </a:r>
            <a:r>
              <a:rPr lang="es-MX" noProof="0" dirty="0"/>
              <a:t> </a:t>
            </a:r>
            <a:r>
              <a:rPr lang="es-MX" noProof="0" dirty="0" err="1"/>
              <a:t>styles</a:t>
            </a:r>
            <a:endParaRPr lang="es-MX" noProof="0" dirty="0"/>
          </a:p>
          <a:p>
            <a:pPr lvl="1"/>
            <a:r>
              <a:rPr lang="es-MX" noProof="0" dirty="0" err="1"/>
              <a:t>Second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  <a:p>
            <a:pPr lvl="2"/>
            <a:r>
              <a:rPr lang="es-MX" noProof="0" dirty="0" err="1"/>
              <a:t>Third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  <a:p>
            <a:pPr lvl="3"/>
            <a:r>
              <a:rPr lang="es-MX" noProof="0" dirty="0" err="1"/>
              <a:t>Fourth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  <a:p>
            <a:pPr lvl="4"/>
            <a:r>
              <a:rPr lang="es-MX" noProof="0" dirty="0" err="1"/>
              <a:t>Fifth</a:t>
            </a:r>
            <a:r>
              <a:rPr lang="es-MX" noProof="0" dirty="0"/>
              <a:t> </a:t>
            </a:r>
            <a:r>
              <a:rPr lang="es-MX" noProof="0" dirty="0" err="1"/>
              <a:t>level</a:t>
            </a:r>
            <a:endParaRPr lang="es-MX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15402" y="6550968"/>
            <a:ext cx="2059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PROPRIETARY, NOT FOR DISTRIBUTION.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9975242" y="-123187"/>
            <a:ext cx="2334191" cy="761771"/>
            <a:chOff x="7240133" y="529885"/>
            <a:chExt cx="2016206" cy="6509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A282C3-11BC-40F8-A102-0F02DB0313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6989"/>
            <a:stretch/>
          </p:blipFill>
          <p:spPr>
            <a:xfrm>
              <a:off x="7707394" y="529885"/>
              <a:ext cx="1548945" cy="650914"/>
            </a:xfrm>
            <a:prstGeom prst="rect">
              <a:avLst/>
            </a:prstGeom>
          </p:spPr>
        </p:pic>
        <p:pic>
          <p:nvPicPr>
            <p:cNvPr id="15" name="Graphic 17">
              <a:extLst>
                <a:ext uri="{FF2B5EF4-FFF2-40B4-BE49-F238E27FC236}">
                  <a16:creationId xmlns:a16="http://schemas.microsoft.com/office/drawing/2014/main" id="{6CD26D73-FD09-4A0F-AA7E-32B088B2D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7240133" y="700674"/>
              <a:ext cx="584738" cy="350842"/>
            </a:xfrm>
            <a:prstGeom prst="rect">
              <a:avLst/>
            </a:prstGeom>
          </p:spPr>
        </p:pic>
      </p:grpSp>
      <p:sp>
        <p:nvSpPr>
          <p:cNvPr id="2" name="Rectangle 1">
            <a:hlinkClick r:id="" action="ppaction://noaction"/>
          </p:cNvPr>
          <p:cNvSpPr/>
          <p:nvPr userDrawn="1"/>
        </p:nvSpPr>
        <p:spPr bwMode="auto">
          <a:xfrm>
            <a:off x="7816409" y="737628"/>
            <a:ext cx="2253705" cy="6644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88" tIns="53995" rIns="107988" bIns="5399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98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11783"/>
            <a:ext cx="55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F6BC04-EBCC-411A-852A-9904F801B794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 bwMode="auto">
          <a:xfrm>
            <a:off x="9692641" y="12702"/>
            <a:ext cx="2499361" cy="5143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411" tIns="53705" rIns="107411" bIns="5370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411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52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1959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5pPr>
      <a:lvl6pPr marL="372905"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6pPr>
      <a:lvl7pPr marL="745808"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7pPr>
      <a:lvl8pPr marL="1118711"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8pPr>
      <a:lvl9pPr marL="1491613" algn="l" rtl="0" eaLnBrk="1" fontAlgn="base" hangingPunct="1">
        <a:spcBef>
          <a:spcPct val="0"/>
        </a:spcBef>
        <a:spcAft>
          <a:spcPct val="0"/>
        </a:spcAft>
        <a:defRPr kumimoji="1" sz="2611" b="1">
          <a:solidFill>
            <a:schemeClr val="tx2"/>
          </a:solidFill>
          <a:latin typeface="Arial" charset="0"/>
          <a:ea typeface="HGP創英角ｺﾞｼｯｸUB" pitchFamily="50" charset="-128"/>
        </a:defRPr>
      </a:lvl9pPr>
    </p:titleStyle>
    <p:bodyStyle>
      <a:lvl1pPr marL="279677" indent="-149162" algn="l" rtl="0" eaLnBrk="1" fontAlgn="base" hangingPunct="1">
        <a:lnSpc>
          <a:spcPct val="100000"/>
        </a:lnSpc>
        <a:spcBef>
          <a:spcPts val="0"/>
        </a:spcBef>
        <a:spcAft>
          <a:spcPts val="491"/>
        </a:spcAft>
        <a:buClr>
          <a:srgbClr val="000099"/>
        </a:buClr>
        <a:buFont typeface="Wingdings" panose="05000000000000000000" pitchFamily="2" charset="2"/>
        <a:buChar char="§"/>
        <a:defRPr kumimoji="1" sz="1996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05968" indent="-149162" algn="l" rtl="0" eaLnBrk="1" fontAlgn="base" hangingPunct="1">
        <a:lnSpc>
          <a:spcPct val="100000"/>
        </a:lnSpc>
        <a:spcBef>
          <a:spcPts val="0"/>
        </a:spcBef>
        <a:spcAft>
          <a:spcPts val="491"/>
        </a:spcAft>
        <a:buClr>
          <a:srgbClr val="000099"/>
        </a:buClr>
        <a:buSzPct val="80000"/>
        <a:buFont typeface="Wingdings" panose="05000000000000000000" pitchFamily="2" charset="2"/>
        <a:buChar char="Ø"/>
        <a:defRPr kumimoji="1" sz="1996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932259" indent="-149162" algn="l" rtl="0" eaLnBrk="1" fontAlgn="base" hangingPunct="1">
        <a:lnSpc>
          <a:spcPct val="100000"/>
        </a:lnSpc>
        <a:spcBef>
          <a:spcPts val="0"/>
        </a:spcBef>
        <a:spcAft>
          <a:spcPts val="491"/>
        </a:spcAft>
        <a:buClr>
          <a:srgbClr val="000099"/>
        </a:buClr>
        <a:buChar char="•"/>
        <a:defRPr kumimoji="1" sz="1996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305162" indent="-149162" algn="l" rtl="0" eaLnBrk="1" fontAlgn="base" hangingPunct="1">
        <a:lnSpc>
          <a:spcPct val="100000"/>
        </a:lnSpc>
        <a:spcBef>
          <a:spcPts val="0"/>
        </a:spcBef>
        <a:spcAft>
          <a:spcPts val="491"/>
        </a:spcAft>
        <a:buClr>
          <a:srgbClr val="000099"/>
        </a:buClr>
        <a:buChar char="–"/>
        <a:defRPr kumimoji="1" sz="1996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</a:defRPr>
      </a:lvl4pPr>
      <a:lvl5pPr marL="1678065" indent="-149162" algn="l" rtl="0" eaLnBrk="1" fontAlgn="base" hangingPunct="1">
        <a:lnSpc>
          <a:spcPct val="100000"/>
        </a:lnSpc>
        <a:spcBef>
          <a:spcPts val="0"/>
        </a:spcBef>
        <a:spcAft>
          <a:spcPts val="491"/>
        </a:spcAft>
        <a:buClr>
          <a:srgbClr val="000099"/>
        </a:buClr>
        <a:buChar char="»"/>
        <a:defRPr kumimoji="1" sz="1996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</a:defRPr>
      </a:lvl5pPr>
      <a:lvl6pPr marL="2050969" indent="-186451" algn="l" rtl="0" eaLnBrk="1" fontAlgn="base" hangingPunct="1">
        <a:spcBef>
          <a:spcPct val="20000"/>
        </a:spcBef>
        <a:spcAft>
          <a:spcPct val="0"/>
        </a:spcAft>
        <a:buChar char="»"/>
        <a:defRPr kumimoji="1" sz="1631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6pPr>
      <a:lvl7pPr marL="2423874" indent="-186451" algn="l" rtl="0" eaLnBrk="1" fontAlgn="base" hangingPunct="1">
        <a:spcBef>
          <a:spcPct val="20000"/>
        </a:spcBef>
        <a:spcAft>
          <a:spcPct val="0"/>
        </a:spcAft>
        <a:buChar char="»"/>
        <a:defRPr kumimoji="1" sz="1631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7pPr>
      <a:lvl8pPr marL="2796777" indent="-186451" algn="l" rtl="0" eaLnBrk="1" fontAlgn="base" hangingPunct="1">
        <a:spcBef>
          <a:spcPct val="20000"/>
        </a:spcBef>
        <a:spcAft>
          <a:spcPct val="0"/>
        </a:spcAft>
        <a:buChar char="»"/>
        <a:defRPr kumimoji="1" sz="1631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8pPr>
      <a:lvl9pPr marL="3169679" indent="-186451" algn="l" rtl="0" eaLnBrk="1" fontAlgn="base" hangingPunct="1">
        <a:spcBef>
          <a:spcPct val="20000"/>
        </a:spcBef>
        <a:spcAft>
          <a:spcPct val="0"/>
        </a:spcAft>
        <a:buChar char="»"/>
        <a:defRPr kumimoji="1" sz="1631">
          <a:solidFill>
            <a:schemeClr val="tx1"/>
          </a:solidFill>
          <a:latin typeface="ＭＳ Ｐゴシック" pitchFamily="34" charset="-128"/>
          <a:ea typeface="ＭＳ Ｐゴシック" pitchFamily="34" charset="-128"/>
        </a:defRPr>
      </a:lvl9pPr>
    </p:bodyStyle>
    <p:otherStyle>
      <a:defPPr>
        <a:defRPr lang="en-US"/>
      </a:defPPr>
      <a:lvl1pPr marL="0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1pPr>
      <a:lvl2pPr marL="372905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2pPr>
      <a:lvl3pPr marL="745808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3pPr>
      <a:lvl4pPr marL="1118711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4pPr>
      <a:lvl5pPr marL="1491613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5pPr>
      <a:lvl6pPr marL="1864517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6pPr>
      <a:lvl7pPr marL="2237423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7pPr>
      <a:lvl8pPr marL="2610324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8pPr>
      <a:lvl9pPr marL="2983228" algn="l" defTabSz="745808" rtl="0" eaLnBrk="1" latinLnBrk="0" hangingPunct="1">
        <a:defRPr sz="14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BA3F-4F45-4EA5-A468-A21B0E84B2B2}" type="datetimeFigureOut">
              <a:rPr lang="en-SG" smtClean="0"/>
              <a:pPr/>
              <a:t>2/2/2023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395E-F692-422D-A56C-49236B73BA3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738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5352" y="569913"/>
            <a:ext cx="10407649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2" y="1906588"/>
            <a:ext cx="10407649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939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35" r:id="rId18"/>
  </p:sldLayoutIdLst>
  <p:txStyles>
    <p:titleStyle>
      <a:lvl1pPr algn="ctr" defTabSz="4572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430213" indent="-323850" algn="l" defTabSz="457200" rtl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Plain_contents_hhc">
            <a:extLst>
              <a:ext uri="{FF2B5EF4-FFF2-40B4-BE49-F238E27FC236}">
                <a16:creationId xmlns:a16="http://schemas.microsoft.com/office/drawing/2014/main" id="{FFF4C308-41F0-4F42-BE03-B754A5D9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86" y="6519863"/>
            <a:ext cx="81703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C61FE5E-A51E-45A4-A191-008912F08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4" y="-11112"/>
            <a:ext cx="10657416" cy="10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43B450D-907A-4FC1-AFCD-EB1E0E135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6" y="1160465"/>
            <a:ext cx="11713633" cy="52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pic>
        <p:nvPicPr>
          <p:cNvPr id="1031" name="Picture 22" descr="contents_Mark">
            <a:extLst>
              <a:ext uri="{FF2B5EF4-FFF2-40B4-BE49-F238E27FC236}">
                <a16:creationId xmlns:a16="http://schemas.microsoft.com/office/drawing/2014/main" id="{87E86EAD-846D-469E-A1E0-A537F06B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033" y="274639"/>
            <a:ext cx="863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b_contents_graphic">
            <a:extLst>
              <a:ext uri="{FF2B5EF4-FFF2-40B4-BE49-F238E27FC236}">
                <a16:creationId xmlns:a16="http://schemas.microsoft.com/office/drawing/2014/main" id="{ACAD4199-1432-4A31-80BB-938585534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927100"/>
            <a:ext cx="12198351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6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lnSpc>
          <a:spcPct val="180000"/>
        </a:lnSpc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C9187-616A-469C-8832-A004A688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FBF6B-3B1B-4353-8454-B583E5A1B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6A030-90F1-47D6-BE83-EC76F201F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A6DEB-F374-4CD8-B432-C393F64BDD1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AF92-EDB4-4AB7-9301-78EF38BAD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2EA22-6159-4000-B3EB-A8CE29B09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C81A-2F74-43E7-9A34-5C6AFB1B05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468442394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84949CDE-6698-48F4-9722-13095B68620A}"/>
              </a:ext>
            </a:extLst>
          </p:cNvPr>
          <p:cNvSpPr txBox="1"/>
          <p:nvPr userDrawn="1"/>
        </p:nvSpPr>
        <p:spPr>
          <a:xfrm>
            <a:off x="0" y="0"/>
            <a:ext cx="1018019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B294"/>
                </a:solidFill>
                <a:latin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4368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5601" y="846327"/>
            <a:ext cx="11459633" cy="0"/>
          </a:xfrm>
          <a:custGeom>
            <a:avLst/>
            <a:gdLst/>
            <a:ahLst/>
            <a:cxnLst/>
            <a:rect l="l" t="t" r="r" b="b"/>
            <a:pathLst>
              <a:path w="8594725">
                <a:moveTo>
                  <a:pt x="0" y="0"/>
                </a:moveTo>
                <a:lnTo>
                  <a:pt x="8594725" y="0"/>
                </a:lnTo>
              </a:path>
            </a:pathLst>
          </a:custGeom>
          <a:ln w="28956">
            <a:solidFill>
              <a:srgbClr val="BE2BBB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489" y="408058"/>
            <a:ext cx="113470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449" y="1444134"/>
            <a:ext cx="112251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47031" y="6497485"/>
            <a:ext cx="263312" cy="677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7" b="0" i="0">
                <a:solidFill>
                  <a:srgbClr val="595454"/>
                </a:solidFill>
                <a:latin typeface="Trebuchet MS"/>
                <a:cs typeface="Trebuchet MS"/>
              </a:defRPr>
            </a:lvl1pPr>
          </a:lstStyle>
          <a:p>
            <a:pPr marL="131230"/>
            <a:fld id="{81D60167-4931-47E6-BA6A-407CBD079E47}" type="slidenum">
              <a:rPr lang="en-US" spc="-13" smtClean="0"/>
              <a:pPr marL="131230"/>
              <a:t>‹#›</a:t>
            </a:fld>
            <a:endParaRPr lang="en-US" spc="-13" dirty="0"/>
          </a:p>
        </p:txBody>
      </p:sp>
    </p:spTree>
    <p:extLst>
      <p:ext uri="{BB962C8B-B14F-4D97-AF65-F5344CB8AC3E}">
        <p14:creationId xmlns:p14="http://schemas.microsoft.com/office/powerpoint/2010/main" val="291399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5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 bwMode="auto">
          <a:xfrm>
            <a:off x="701817" y="0"/>
            <a:ext cx="108012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br>
              <a:rPr lang="en-US" altLang="en-US" b="1" dirty="0">
                <a:solidFill>
                  <a:srgbClr val="262626"/>
                </a:solidFill>
              </a:rPr>
            </a:br>
            <a:r>
              <a:rPr lang="en-US" altLang="en-US" b="1" dirty="0">
                <a:solidFill>
                  <a:srgbClr val="262626"/>
                </a:solidFill>
              </a:rPr>
              <a:t>Management of Advanced RCC </a:t>
            </a:r>
            <a:br>
              <a:rPr lang="en-US" altLang="en-US" b="1" dirty="0">
                <a:solidFill>
                  <a:srgbClr val="262626"/>
                </a:solidFill>
              </a:rPr>
            </a:br>
            <a:endParaRPr lang="en-US" altLang="en-US" sz="2400" dirty="0">
              <a:solidFill>
                <a:srgbClr val="262626"/>
              </a:solidFill>
            </a:endParaRP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1271464" y="6248402"/>
            <a:ext cx="9505056" cy="43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Members of the SingHealth Group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Changi General Hospital • KK Women’s and Children’s Hospital • Singapore General Hospital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National Cancer Centre Singapore  • National Dental Centre  • National Heart Centre • National Neuroscience Institute  •  Singapore National Eye Centre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SingHealth Polyclinics</a:t>
            </a:r>
          </a:p>
        </p:txBody>
      </p:sp>
      <p:sp>
        <p:nvSpPr>
          <p:cNvPr id="2053" name="Subtitle 2"/>
          <p:cNvSpPr>
            <a:spLocks noGrp="1"/>
          </p:cNvSpPr>
          <p:nvPr>
            <p:ph type="subTitle" idx="1"/>
          </p:nvPr>
        </p:nvSpPr>
        <p:spPr>
          <a:xfrm>
            <a:off x="695400" y="2276872"/>
            <a:ext cx="10801200" cy="1919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Assoc Prof Ravindran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Kanesvaran</a:t>
            </a:r>
            <a:endParaRPr lang="en-US" sz="2000" b="1" dirty="0" err="1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Deputy Chair and Senior Consultant Medical Oncologist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National Cancer Centre Singapore</a:t>
            </a:r>
          </a:p>
          <a:p>
            <a:pPr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endParaRPr lang="en-US" sz="2000" b="1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044349-A463-4B82-8B2B-BCD8B5D00C0C}"/>
              </a:ext>
            </a:extLst>
          </p:cNvPr>
          <p:cNvGrpSpPr/>
          <p:nvPr/>
        </p:nvGrpSpPr>
        <p:grpSpPr>
          <a:xfrm>
            <a:off x="0" y="4742506"/>
            <a:ext cx="12192000" cy="2115495"/>
            <a:chOff x="0" y="4742505"/>
            <a:chExt cx="12192000" cy="21154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FA450C-6632-48F0-8985-7B6DEC099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42505"/>
              <a:ext cx="9144793" cy="21154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9CB73C-AAFE-4B52-86D2-C71B1F8EF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9"/>
            <a:stretch/>
          </p:blipFill>
          <p:spPr>
            <a:xfrm>
              <a:off x="4958359" y="4742505"/>
              <a:ext cx="7233641" cy="2115495"/>
            </a:xfrm>
            <a:prstGeom prst="rect">
              <a:avLst/>
            </a:prstGeom>
          </p:spPr>
        </p:pic>
      </p:grpSp>
      <p:sp>
        <p:nvSpPr>
          <p:cNvPr id="11" name="Text Box 7">
            <a:extLst>
              <a:ext uri="{FF2B5EF4-FFF2-40B4-BE49-F238E27FC236}">
                <a16:creationId xmlns:a16="http://schemas.microsoft.com/office/drawing/2014/main" id="{5C95ED7E-6B24-473E-BEB9-20C63229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7" y="6248401"/>
            <a:ext cx="8305800" cy="43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Members of the SingHealth Group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Changi General Hospital • KK Women’s and Children’s Hospital • Singapore General Hospital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National Cancer Centre Singapore  • National Dental Centre  • National Heart Centre • National Neuroscience Institute  •  Singapore National Eye Centre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SingHealth Polyclinics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DCF3D-0394-E0FB-40D1-AEDC1BC280A0}"/>
              </a:ext>
            </a:extLst>
          </p:cNvPr>
          <p:cNvSpPr txBox="1"/>
          <p:nvPr/>
        </p:nvSpPr>
        <p:spPr>
          <a:xfrm>
            <a:off x="4590593" y="4199527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Feb 2023, UM Cancer Echo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352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F008-A5A2-4A35-AD68-05CECABE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32" y="-190411"/>
            <a:ext cx="10972800" cy="1143000"/>
          </a:xfrm>
        </p:spPr>
        <p:txBody>
          <a:bodyPr/>
          <a:lstStyle/>
          <a:p>
            <a:r>
              <a:rPr lang="en-US" dirty="0"/>
              <a:t>The Golden Age of </a:t>
            </a:r>
            <a:r>
              <a:rPr lang="en-US" dirty="0" err="1"/>
              <a:t>mRCC</a:t>
            </a:r>
            <a:endParaRPr lang="en-S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5E1C8F-6076-4E32-9F75-59562BEB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1464" y="828737"/>
            <a:ext cx="9721080" cy="542909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429D17-8D3E-4127-998A-1D9A68A6AF94}"/>
              </a:ext>
            </a:extLst>
          </p:cNvPr>
          <p:cNvSpPr/>
          <p:nvPr/>
        </p:nvSpPr>
        <p:spPr>
          <a:xfrm>
            <a:off x="1345568" y="2227245"/>
            <a:ext cx="4133850" cy="1891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43DBA-6126-46AA-A8E1-82760BBDB969}"/>
              </a:ext>
            </a:extLst>
          </p:cNvPr>
          <p:cNvSpPr txBox="1"/>
          <p:nvPr/>
        </p:nvSpPr>
        <p:spPr>
          <a:xfrm>
            <a:off x="1343472" y="6143834"/>
            <a:ext cx="964907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NCCN Clinical Practice Guidelines in Oncology (NCCN Guidelines®) for Kidney Cancer V2.2021. © National Comprehensive Cancer Network, Inc 2021. All rights reserved. Accessed March 23, 2021. To view the most recent and complete version of the guideline, go online to NCCN.org.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3C62B-34CA-1D5A-E473-B4453D904BA6}"/>
              </a:ext>
            </a:extLst>
          </p:cNvPr>
          <p:cNvSpPr/>
          <p:nvPr/>
        </p:nvSpPr>
        <p:spPr>
          <a:xfrm>
            <a:off x="1345568" y="4212890"/>
            <a:ext cx="2179952" cy="1891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F5701-051A-E1CC-4447-298D2576C479}"/>
              </a:ext>
            </a:extLst>
          </p:cNvPr>
          <p:cNvSpPr txBox="1"/>
          <p:nvPr/>
        </p:nvSpPr>
        <p:spPr>
          <a:xfrm>
            <a:off x="1245688" y="6627168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Nivolumab + ipilimumab and Avelumab + </a:t>
            </a:r>
            <a:r>
              <a:rPr lang="en-US" sz="900" dirty="0" err="1"/>
              <a:t>Axitinib</a:t>
            </a:r>
            <a:r>
              <a:rPr lang="en-US" sz="900" dirty="0"/>
              <a:t> is not approved in Malaysia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9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435" y="1324099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solidFill>
                  <a:schemeClr val="accent1"/>
                </a:solidFill>
              </a:rPr>
              <a:t>Phase 3, randomized, open-label trial of nivolumab combined with ipilimumab vs sunitinib monotherapy in treatment-naïve patients with advanced or metastatic clear cell RCC</a:t>
            </a:r>
            <a:r>
              <a:rPr lang="en-US" sz="1400" baseline="30000">
                <a:solidFill>
                  <a:schemeClr val="accent1"/>
                </a:solidFill>
              </a:rPr>
              <a:t>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251" y="373982"/>
            <a:ext cx="8228013" cy="966787"/>
          </a:xfrm>
        </p:spPr>
        <p:txBody>
          <a:bodyPr>
            <a:normAutofit/>
          </a:bodyPr>
          <a:lstStyle/>
          <a:p>
            <a:r>
              <a:rPr lang="en-US" sz="3200"/>
              <a:t>CheckMate 214</a:t>
            </a:r>
            <a:endParaRPr lang="en-US" sz="32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918522" y="5042582"/>
            <a:ext cx="5866111" cy="13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231775" lvl="0" indent="-231775" eaLnBrk="0" hangingPunct="0">
              <a:spcBef>
                <a:spcPts val="0"/>
              </a:spcBef>
              <a:buClr>
                <a:schemeClr val="bg2"/>
              </a:buClr>
              <a:buChar char="•"/>
              <a:defRPr sz="1200">
                <a:solidFill>
                  <a:srgbClr val="0066CC"/>
                </a:solidFill>
              </a:defRPr>
            </a:lvl1pPr>
            <a:lvl2pPr marL="566738" lvl="1" indent="-220663" eaLnBrk="0" hangingPunct="0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+mn-lt"/>
              </a:defRPr>
            </a:lvl2pPr>
            <a:lvl3pPr lvl="2" indent="-231775" eaLnBrk="0" hangingPunct="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262063" lvl="3" indent="-231775" eaLnBrk="0" hangingPunct="0">
              <a:spcBef>
                <a:spcPts val="600"/>
              </a:spcBef>
              <a:buClr>
                <a:schemeClr val="bg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lvl="4" indent="-228600" eaLnBrk="0" hangingPunct="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377">
              <a:buClr>
                <a:srgbClr val="EEECE1"/>
              </a:buClr>
              <a:buNone/>
              <a:defRPr/>
            </a:pPr>
            <a:r>
              <a:rPr lang="en-US" sz="1100" b="1" dirty="0">
                <a:solidFill>
                  <a:srgbClr val="4F81BD"/>
                </a:solidFill>
                <a:latin typeface="Arial"/>
              </a:rPr>
              <a:t>Primary Outcome Measures</a:t>
            </a:r>
            <a:r>
              <a:rPr lang="en-US" sz="1100" b="1" dirty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PFS, OS, ORR in intermediate/poor </a:t>
            </a:r>
            <a:br>
              <a:rPr lang="en-US" sz="1100" b="1" dirty="0">
                <a:solidFill>
                  <a:prstClr val="black"/>
                </a:solidFill>
                <a:latin typeface="Calibri"/>
              </a:rPr>
            </a:br>
            <a:r>
              <a:rPr lang="en-US" sz="1100" b="1" dirty="0">
                <a:solidFill>
                  <a:prstClr val="black"/>
                </a:solidFill>
                <a:latin typeface="Calibri"/>
              </a:rPr>
              <a:t>risk patients</a:t>
            </a:r>
            <a:r>
              <a:rPr lang="en-US" sz="1100" b="1" baseline="30000" dirty="0">
                <a:solidFill>
                  <a:prstClr val="black"/>
                </a:solidFill>
                <a:latin typeface="Calibri"/>
              </a:rPr>
              <a:t>2,3</a:t>
            </a:r>
          </a:p>
          <a:p>
            <a:pPr marL="0" indent="0" defTabSz="914377">
              <a:buClr>
                <a:srgbClr val="EEECE1"/>
              </a:buClr>
              <a:buNone/>
              <a:defRPr/>
            </a:pPr>
            <a:r>
              <a:rPr lang="en-US" sz="1100" b="1" dirty="0">
                <a:solidFill>
                  <a:prstClr val="black"/>
                </a:solidFill>
                <a:latin typeface="Arial"/>
              </a:rPr>
              <a:t>Key Secondary Outcome Measures: 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PFS, OS, and ORR in any-risk patients, incidence of AEs</a:t>
            </a:r>
            <a:r>
              <a:rPr lang="en-US" sz="1100" b="1" baseline="30000" dirty="0">
                <a:solidFill>
                  <a:prstClr val="black"/>
                </a:solidFill>
                <a:latin typeface="Calibri"/>
              </a:rPr>
              <a:t>2,3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  <a:p>
            <a:pPr marL="0" indent="0" defTabSz="914377">
              <a:buClr>
                <a:srgbClr val="EEECE1"/>
              </a:buClr>
              <a:buNone/>
              <a:defRPr/>
            </a:pPr>
            <a:r>
              <a:rPr lang="en-US" sz="1100" b="1" dirty="0">
                <a:solidFill>
                  <a:prstClr val="black"/>
                </a:solidFill>
                <a:latin typeface="Arial"/>
              </a:rPr>
              <a:t>Select Exploratory Outcome Measures: </a:t>
            </a:r>
            <a:r>
              <a:rPr lang="en-US" sz="1100" b="1" dirty="0">
                <a:solidFill>
                  <a:prstClr val="black"/>
                </a:solidFill>
                <a:latin typeface="Calibri"/>
              </a:rPr>
              <a:t>PFS and OS in favorable risk patients, HRQoL</a:t>
            </a:r>
            <a:r>
              <a:rPr lang="en-US" sz="1100" b="1" baseline="30000" dirty="0">
                <a:solidFill>
                  <a:prstClr val="black"/>
                </a:solidFill>
                <a:latin typeface="Calibri"/>
              </a:rPr>
              <a:t>2,3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1A16E1-98FE-449B-B2F9-A0A743CA6F61}"/>
              </a:ext>
            </a:extLst>
          </p:cNvPr>
          <p:cNvGrpSpPr/>
          <p:nvPr/>
        </p:nvGrpSpPr>
        <p:grpSpPr>
          <a:xfrm>
            <a:off x="1979811" y="1817801"/>
            <a:ext cx="8600824" cy="4071168"/>
            <a:chOff x="1598847" y="1890303"/>
            <a:chExt cx="8600824" cy="4071167"/>
          </a:xfrm>
        </p:grpSpPr>
        <p:cxnSp>
          <p:nvCxnSpPr>
            <p:cNvPr id="63" name="AutoShape 3"/>
            <p:cNvCxnSpPr>
              <a:cxnSpLocks noChangeShapeType="1"/>
            </p:cNvCxnSpPr>
            <p:nvPr/>
          </p:nvCxnSpPr>
          <p:spPr bwMode="gray">
            <a:xfrm>
              <a:off x="8381245" y="3120035"/>
              <a:ext cx="457200" cy="0"/>
            </a:xfrm>
            <a:prstGeom prst="straightConnector1">
              <a:avLst/>
            </a:prstGeom>
            <a:gradFill rotWithShape="1">
              <a:gsLst>
                <a:gs pos="0">
                  <a:srgbClr val="E5FCFF"/>
                </a:gs>
                <a:gs pos="100000">
                  <a:schemeClr val="hlink"/>
                </a:gs>
              </a:gsLst>
              <a:lin ang="189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AutoShape 3"/>
            <p:cNvCxnSpPr>
              <a:cxnSpLocks noChangeShapeType="1"/>
            </p:cNvCxnSpPr>
            <p:nvPr/>
          </p:nvCxnSpPr>
          <p:spPr bwMode="gray">
            <a:xfrm>
              <a:off x="8381245" y="4290121"/>
              <a:ext cx="457200" cy="0"/>
            </a:xfrm>
            <a:prstGeom prst="straightConnector1">
              <a:avLst/>
            </a:prstGeom>
            <a:gradFill rotWithShape="1">
              <a:gsLst>
                <a:gs pos="0">
                  <a:srgbClr val="E5FCFF"/>
                </a:gs>
                <a:gs pos="100000">
                  <a:schemeClr val="hlink"/>
                </a:gs>
              </a:gsLst>
              <a:lin ang="189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603499" y="1890303"/>
              <a:ext cx="73233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>
              <a:spAutoFit/>
            </a:bodyPr>
            <a:lstStyle>
              <a:defPPr>
                <a:defRPr lang="en-GB"/>
              </a:defPPr>
              <a:lvl1pPr algn="ctr" eaLnBrk="0" fontAlgn="auto" hangingPunct="0">
                <a:spcBef>
                  <a:spcPct val="50000"/>
                </a:spcBef>
                <a:spcAft>
                  <a:spcPts val="0"/>
                </a:spcAft>
                <a:defRPr sz="1400">
                  <a:solidFill>
                    <a:srgbClr val="0066CC"/>
                  </a:solidFill>
                </a:defRPr>
              </a:lvl1pPr>
            </a:lstStyle>
            <a:p>
              <a:pPr algn="l" defTabSz="914377">
                <a:defRPr/>
              </a:pPr>
              <a:r>
                <a:rPr lang="en-US" sz="1200" b="1" dirty="0">
                  <a:solidFill>
                    <a:srgbClr val="EEECE1"/>
                  </a:solidFill>
                  <a:latin typeface="Calibri"/>
                </a:rPr>
                <a:t>N=1,070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614414" y="5115084"/>
              <a:ext cx="3868579" cy="8463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377">
                <a:defRPr/>
              </a:pPr>
              <a:r>
                <a:rPr lang="en-US" sz="1100" b="1" dirty="0">
                  <a:solidFill>
                    <a:srgbClr val="4F81BD"/>
                  </a:solidFill>
                  <a:latin typeface="Arial"/>
                </a:rPr>
                <a:t>Start Date: </a:t>
              </a:r>
              <a:r>
                <a:rPr lang="en-US" sz="1100" b="1" dirty="0">
                  <a:solidFill>
                    <a:prstClr val="black"/>
                  </a:solidFill>
                  <a:latin typeface="Arial"/>
                </a:rPr>
                <a:t>October 2014</a:t>
              </a:r>
            </a:p>
            <a:p>
              <a:pPr defTabSz="914377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/>
                </a:rPr>
                <a:t>Estimated Trial Completion Date: TBD</a:t>
              </a:r>
            </a:p>
            <a:p>
              <a:pPr defTabSz="914377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/>
                </a:rPr>
                <a:t>Estimated Primary Completion Date: June 2019</a:t>
              </a:r>
            </a:p>
            <a:p>
              <a:pPr defTabSz="914377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/>
                </a:rPr>
                <a:t>Status: Ongoing, not recruiting</a:t>
              </a:r>
            </a:p>
            <a:p>
              <a:pPr defTabSz="914377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Arial"/>
                </a:rPr>
                <a:t>Study Director: Bristol-Myers Squibb</a:t>
              </a:r>
            </a:p>
          </p:txBody>
        </p:sp>
        <p:cxnSp>
          <p:nvCxnSpPr>
            <p:cNvPr id="51" name="AutoShape 3"/>
            <p:cNvCxnSpPr>
              <a:cxnSpLocks noChangeShapeType="1"/>
            </p:cNvCxnSpPr>
            <p:nvPr/>
          </p:nvCxnSpPr>
          <p:spPr bwMode="gray">
            <a:xfrm>
              <a:off x="4279889" y="3554427"/>
              <a:ext cx="594571" cy="1"/>
            </a:xfrm>
            <a:prstGeom prst="straightConnector1">
              <a:avLst/>
            </a:prstGeom>
            <a:gradFill rotWithShape="1">
              <a:gsLst>
                <a:gs pos="0">
                  <a:srgbClr val="E5FCFF"/>
                </a:gs>
                <a:gs pos="100000">
                  <a:schemeClr val="hlink"/>
                </a:gs>
              </a:gsLst>
              <a:lin ang="189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874460" y="3263607"/>
              <a:ext cx="608533" cy="60853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defTabSz="86040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E947"/>
                </a:buClr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R</a:t>
              </a:r>
            </a:p>
            <a:p>
              <a:pPr algn="ctr" defTabSz="860404" eaLnBrk="0" hangingPunct="0">
                <a:lnSpc>
                  <a:spcPct val="90000"/>
                </a:lnSpc>
                <a:spcBef>
                  <a:spcPct val="30000"/>
                </a:spcBef>
                <a:buClr>
                  <a:srgbClr val="FFE947"/>
                </a:buClr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alibri"/>
                </a:rPr>
                <a:t>1:1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99901" y="3966957"/>
              <a:ext cx="2566406" cy="646331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40" tIns="0" rIns="0" bIns="0" anchor="ctr"/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 b="1"/>
              </a:lvl1pPr>
            </a:lstStyle>
            <a:p>
              <a:pPr defTabSz="914377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Sunitinib</a:t>
              </a:r>
            </a:p>
            <a:p>
              <a:pPr defTabSz="914377">
                <a:defRPr/>
              </a:pPr>
              <a:r>
                <a:rPr lang="en-US" b="0" dirty="0">
                  <a:solidFill>
                    <a:prstClr val="black"/>
                  </a:solidFill>
                  <a:latin typeface="Calibri"/>
                </a:rPr>
                <a:t>50 mg PO </a:t>
              </a:r>
              <a:r>
                <a:rPr lang="en-US" b="0" dirty="0" err="1">
                  <a:solidFill>
                    <a:prstClr val="black"/>
                  </a:solidFill>
                  <a:latin typeface="Calibri"/>
                </a:rPr>
                <a:t>qd</a:t>
              </a:r>
              <a:r>
                <a:rPr lang="en-US" b="0" dirty="0">
                  <a:solidFill>
                    <a:prstClr val="black"/>
                  </a:solidFill>
                  <a:latin typeface="Calibri"/>
                </a:rPr>
                <a:t> for 4 weeks</a:t>
              </a:r>
            </a:p>
            <a:p>
              <a:pPr defTabSz="914377">
                <a:defRPr/>
              </a:pPr>
              <a:r>
                <a:rPr lang="en-US" b="0" dirty="0">
                  <a:solidFill>
                    <a:prstClr val="black"/>
                  </a:solidFill>
                  <a:latin typeface="Calibri"/>
                </a:rPr>
                <a:t>(6-week cycles)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99901" y="2619109"/>
              <a:ext cx="2566406" cy="50292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0" rIns="0" bIns="0" anchor="ctr"/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914377"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Nivolumab</a:t>
              </a:r>
            </a:p>
            <a:p>
              <a:pPr defTabSz="914377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3 mg/kg IV q3w for 4 doses, then q2w</a:t>
              </a:r>
            </a:p>
          </p:txBody>
        </p:sp>
        <p:sp>
          <p:nvSpPr>
            <p:cNvPr id="59" name="AutoShape 17" descr="Light-Purple_Bkgnd"/>
            <p:cNvSpPr>
              <a:spLocks noChangeArrowheads="1"/>
            </p:cNvSpPr>
            <p:nvPr/>
          </p:nvSpPr>
          <p:spPr bwMode="invGray">
            <a:xfrm>
              <a:off x="1598847" y="2119406"/>
              <a:ext cx="3090573" cy="2823802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defTabSz="914377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Key Inclusion </a:t>
              </a:r>
              <a:r>
                <a:rPr lang="en-US" sz="1100" b="1" dirty="0" err="1">
                  <a:solidFill>
                    <a:prstClr val="black"/>
                  </a:solidFill>
                  <a:latin typeface="Calibri"/>
                </a:rPr>
                <a:t>Criteria</a:t>
              </a:r>
              <a:r>
                <a:rPr lang="en-US" sz="1100" b="1" baseline="30000" dirty="0" err="1">
                  <a:solidFill>
                    <a:prstClr val="black"/>
                  </a:solidFill>
                  <a:latin typeface="Calibri"/>
                </a:rPr>
                <a:t>a</a:t>
              </a:r>
              <a:endParaRPr lang="en-US" sz="1100" b="1" baseline="30000" dirty="0">
                <a:solidFill>
                  <a:prstClr val="black"/>
                </a:solidFill>
                <a:latin typeface="Calibri"/>
              </a:endParaRP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Advanced/metastatic clear cell RCC</a:t>
              </a: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No prior systemic therapy for RCC</a:t>
              </a: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Prior adjuvant/neoadjuvant therapy allowed if the agent did not target the VEGF pathway, and recurrence occurred ≥6 months after last dose</a:t>
              </a: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KPS ≥70%</a:t>
              </a: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Available FFPE archival or recent tumor tissue sample</a:t>
              </a: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No prior treatment with VEGF pathway agents or agents targeting T-cell </a:t>
              </a:r>
              <a:br>
                <a:rPr lang="en-US" sz="11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co-stimulation or checkpoint pathways</a:t>
              </a:r>
            </a:p>
            <a:p>
              <a:pPr marL="174621" lvl="1" indent="-174621" defTabSz="914377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No current or history of CNS metastases</a:t>
              </a:r>
            </a:p>
          </p:txBody>
        </p:sp>
        <p:cxnSp>
          <p:nvCxnSpPr>
            <p:cNvPr id="60" name="Elbow Connector 59"/>
            <p:cNvCxnSpPr>
              <a:stCxn id="52" idx="6"/>
            </p:cNvCxnSpPr>
            <p:nvPr/>
          </p:nvCxnSpPr>
          <p:spPr bwMode="auto">
            <a:xfrm flipV="1">
              <a:off x="5482993" y="3127211"/>
              <a:ext cx="516909" cy="440662"/>
            </a:xfrm>
            <a:prstGeom prst="bentConnector3">
              <a:avLst>
                <a:gd name="adj1" fmla="val 50000"/>
              </a:avLst>
            </a:prstGeom>
            <a:gradFill rotWithShape="1">
              <a:gsLst>
                <a:gs pos="0">
                  <a:srgbClr val="E5FCFF"/>
                </a:gs>
                <a:gs pos="100000">
                  <a:schemeClr val="hlink"/>
                </a:gs>
              </a:gsLst>
              <a:lin ang="189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Elbow Connector 60"/>
            <p:cNvCxnSpPr>
              <a:stCxn id="52" idx="6"/>
            </p:cNvCxnSpPr>
            <p:nvPr/>
          </p:nvCxnSpPr>
          <p:spPr bwMode="auto">
            <a:xfrm>
              <a:off x="5482993" y="3567874"/>
              <a:ext cx="516909" cy="722249"/>
            </a:xfrm>
            <a:prstGeom prst="bentConnector3">
              <a:avLst>
                <a:gd name="adj1" fmla="val 50000"/>
              </a:avLst>
            </a:prstGeom>
            <a:gradFill rotWithShape="1">
              <a:gsLst>
                <a:gs pos="0">
                  <a:srgbClr val="E5FCFF"/>
                </a:gs>
                <a:gs pos="100000">
                  <a:schemeClr val="hlink"/>
                </a:gs>
              </a:gsLst>
              <a:lin ang="189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AutoShape 19" descr="Light-Purple_Bkgnd"/>
            <p:cNvSpPr>
              <a:spLocks noChangeArrowheads="1"/>
            </p:cNvSpPr>
            <p:nvPr/>
          </p:nvSpPr>
          <p:spPr bwMode="invGray">
            <a:xfrm>
              <a:off x="5999901" y="3133586"/>
              <a:ext cx="2566406" cy="502409"/>
            </a:xfrm>
            <a:prstGeom prst="roundRect">
              <a:avLst/>
            </a:prstGeom>
            <a:ln>
              <a:solidFill>
                <a:schemeClr val="tx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1440" tIns="0" rIns="0" bIns="0" anchor="ctr"/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"/>
                </a:rPr>
                <a:t>Ipilimumab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1 mg/kg IV q3w for 4 doses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784016" y="2884012"/>
              <a:ext cx="14156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eaLnBrk="0" hangingPunct="0">
                <a:spcBef>
                  <a:spcPct val="50000"/>
                </a:spcBef>
                <a:defRPr/>
              </a:pPr>
              <a:r>
                <a:rPr lang="en-US" sz="1200" i="1" dirty="0">
                  <a:solidFill>
                    <a:prstClr val="black"/>
                  </a:solidFill>
                  <a:latin typeface="Arial"/>
                </a:rPr>
                <a:t>Until </a:t>
              </a:r>
              <a:r>
                <a:rPr lang="en-US" sz="1200" i="1" dirty="0" err="1">
                  <a:solidFill>
                    <a:prstClr val="black"/>
                  </a:solidFill>
                  <a:latin typeface="Arial"/>
                </a:rPr>
                <a:t>progression,</a:t>
              </a:r>
              <a:r>
                <a:rPr lang="en-US" sz="1200" i="1" baseline="30000" dirty="0" err="1">
                  <a:solidFill>
                    <a:prstClr val="black"/>
                  </a:solidFill>
                  <a:latin typeface="Arial"/>
                </a:rPr>
                <a:t>b</a:t>
              </a:r>
              <a:r>
                <a:rPr lang="en-US" sz="1200" i="1" dirty="0">
                  <a:solidFill>
                    <a:prstClr val="black"/>
                  </a:solidFill>
                  <a:latin typeface="Arial"/>
                </a:rPr>
                <a:t> unacceptable toxicity, withdrawal of consent, or end of trial (up to </a:t>
              </a:r>
              <a:br>
                <a:rPr lang="en-US" sz="1200" i="1" dirty="0">
                  <a:solidFill>
                    <a:prstClr val="black"/>
                  </a:solidFill>
                  <a:latin typeface="Arial"/>
                </a:rPr>
              </a:br>
              <a:r>
                <a:rPr lang="en-US" sz="1200" i="1" dirty="0">
                  <a:solidFill>
                    <a:prstClr val="black"/>
                  </a:solidFill>
                  <a:latin typeface="Arial"/>
                </a:rPr>
                <a:t>5 years)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3435" y="6021938"/>
            <a:ext cx="113190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900" baseline="30000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Please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see Clinicaltrials.gov for full inclusion/exclusion criteria.</a:t>
            </a:r>
          </a:p>
          <a:p>
            <a:pPr defTabSz="914377">
              <a:defRPr/>
            </a:pPr>
            <a:r>
              <a:rPr lang="en-US" sz="900" baseline="30000" dirty="0" err="1">
                <a:solidFill>
                  <a:prstClr val="black"/>
                </a:solidFill>
                <a:latin typeface="Arial"/>
              </a:rPr>
              <a:t>b</a:t>
            </a:r>
            <a:r>
              <a:rPr lang="en-US" sz="900" dirty="0" err="1">
                <a:solidFill>
                  <a:prstClr val="black"/>
                </a:solidFill>
                <a:latin typeface="Arial"/>
              </a:rPr>
              <a:t>Patients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 may continue treatment beyond progression (RECIST 1.1) if investigator-assessed clinical benefit is achieved and treatment is well tolerated.</a:t>
            </a:r>
            <a:r>
              <a:rPr lang="en-US" sz="900" baseline="30000" dirty="0">
                <a:solidFill>
                  <a:prstClr val="black"/>
                </a:solidFill>
                <a:latin typeface="Arial"/>
              </a:rPr>
              <a:t>2</a:t>
            </a:r>
            <a:endParaRPr lang="en-US" sz="900" baseline="30000" dirty="0">
              <a:solidFill>
                <a:prstClr val="black"/>
              </a:solidFill>
              <a:latin typeface="Calibri"/>
            </a:endParaRPr>
          </a:p>
          <a:p>
            <a:pPr defTabSz="914377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1. Clinicaltrials.gov. NCT02231749. Accessed June 6, 2017. 2. CA209-214 clinical protocol. August 4, 2016. </a:t>
            </a:r>
            <a:br>
              <a:rPr lang="en-US" sz="900" dirty="0">
                <a:solidFill>
                  <a:prstClr val="black"/>
                </a:solidFill>
                <a:latin typeface="Calibri"/>
              </a:rPr>
            </a:br>
            <a:r>
              <a:rPr lang="en-US" sz="900" dirty="0">
                <a:solidFill>
                  <a:prstClr val="black"/>
                </a:solidFill>
                <a:latin typeface="Calibri"/>
              </a:rPr>
              <a:t>3. Motzer RJ et al. </a:t>
            </a:r>
            <a:r>
              <a:rPr lang="en-US" sz="900" i="1" dirty="0">
                <a:solidFill>
                  <a:prstClr val="black"/>
                </a:solidFill>
                <a:latin typeface="Calibri"/>
              </a:rPr>
              <a:t>N </a:t>
            </a:r>
            <a:r>
              <a:rPr lang="en-US" sz="900" i="1" dirty="0" err="1">
                <a:solidFill>
                  <a:prstClr val="black"/>
                </a:solidFill>
                <a:latin typeface="Calibri"/>
              </a:rPr>
              <a:t>Engl</a:t>
            </a:r>
            <a:r>
              <a:rPr lang="en-US" sz="900" i="1" dirty="0">
                <a:solidFill>
                  <a:prstClr val="black"/>
                </a:solidFill>
                <a:latin typeface="Calibri"/>
              </a:rPr>
              <a:t> J Med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2018. </a:t>
            </a:r>
            <a:r>
              <a:rPr lang="en-US" sz="900" dirty="0" err="1">
                <a:solidFill>
                  <a:prstClr val="black"/>
                </a:solidFill>
                <a:latin typeface="Calibri"/>
              </a:rPr>
              <a:t>doi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: 10.1056/NEJMoa1712126.</a:t>
            </a:r>
            <a:r>
              <a:rPr lang="en-US" sz="900" dirty="0">
                <a:solidFill>
                  <a:prstClr val="black"/>
                </a:solidFill>
                <a:latin typeface="Arial"/>
              </a:rPr>
              <a:t> </a:t>
            </a:r>
            <a:endParaRPr lang="en-US" sz="9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" y="0"/>
            <a:ext cx="3638551" cy="288000"/>
          </a:xfrm>
          <a:prstGeom prst="rect">
            <a:avLst/>
          </a:prstGeom>
          <a:gradFill flip="none" rotWithShape="1">
            <a:gsLst>
              <a:gs pos="58000">
                <a:schemeClr val="accent3">
                  <a:alpha val="2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defTabSz="914377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CheckMate 214: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</a:rPr>
              <a:t>nivo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+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</a:rPr>
              <a:t>ipi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, 1L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79EAB-D728-D475-0F8A-DC7A47F06B54}"/>
              </a:ext>
            </a:extLst>
          </p:cNvPr>
          <p:cNvSpPr txBox="1"/>
          <p:nvPr/>
        </p:nvSpPr>
        <p:spPr>
          <a:xfrm>
            <a:off x="541533" y="6627168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Nivolumab + ipilimumab is not approved in Malaysia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50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>
                <a:latin typeface="Arial" charset="0"/>
                <a:ea typeface="+mn-ea"/>
                <a:cs typeface="+mn-cs"/>
              </a:rPr>
              <a:t>Overall Survival&lt;br /&gt;Primary efficacy population: Intermediate/poor-risk patients </a:t>
            </a:r>
            <a:endParaRPr lang="en-US" sz="7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71025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676398" y="5996475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57189"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Presented By Nizar Tannir at 2020 Genitourinary Cancers Symposium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82589-5BD3-AA5C-5D25-2A37CDCB37BB}"/>
              </a:ext>
            </a:extLst>
          </p:cNvPr>
          <p:cNvSpPr txBox="1"/>
          <p:nvPr/>
        </p:nvSpPr>
        <p:spPr>
          <a:xfrm>
            <a:off x="541533" y="6627168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Nivolumab + ipilimumab is not approved in Malaysia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/>
          </p:cNvGrpSpPr>
          <p:nvPr/>
        </p:nvGrpSpPr>
        <p:grpSpPr bwMode="auto">
          <a:xfrm>
            <a:off x="3352801" y="1655765"/>
            <a:ext cx="4660900" cy="3051174"/>
            <a:chOff x="2040867" y="1032087"/>
            <a:chExt cx="4660378" cy="3050359"/>
          </a:xfrm>
        </p:grpSpPr>
        <p:pic>
          <p:nvPicPr>
            <p:cNvPr id="16393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1032087"/>
              <a:ext cx="4032722" cy="3050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520264" y="1062242"/>
              <a:ext cx="1482559" cy="36923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17469" indent="-117469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Trafficking of T cells </a:t>
              </a:r>
              <a:b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tumors (CTLs)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3769" y="1931958"/>
              <a:ext cx="1317476" cy="36923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marL="117469" indent="-117469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 Infiltration of T cells into tumors </a:t>
              </a:r>
              <a:b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(CTLs, endothelial cells)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4085" y="3025454"/>
              <a:ext cx="1219063" cy="36923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marL="117469" indent="-117469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6. Recognition of </a:t>
              </a:r>
              <a:b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cells by T cells </a:t>
              </a:r>
              <a:b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(CTLs, cancer cells)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8835" y="3663458"/>
              <a:ext cx="1404780" cy="36923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marL="117469" indent="-117469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 Killing of cancer cells</a:t>
              </a:r>
              <a:b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(immune and cancer cells)</a:t>
              </a:r>
            </a:p>
            <a:p>
              <a:pPr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75791" y="3690438"/>
              <a:ext cx="1885739" cy="36923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r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 Release of cancer cell antigens </a:t>
              </a:r>
              <a:b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(cancer cell death)</a:t>
              </a:r>
            </a:p>
            <a:p>
              <a:pPr algn="r" defTabSz="457178">
                <a:defRPr/>
              </a:pPr>
              <a:endParaRPr lang="en-US" sz="800" b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40867" y="2803263"/>
              <a:ext cx="1103188" cy="369233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r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Cancer antigen presentation </a:t>
              </a:r>
            </a:p>
            <a:p>
              <a:pPr algn="r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(dendritic cells/APCs)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5791" y="1547886"/>
              <a:ext cx="1246047" cy="24615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>
              <a:spAutoFit/>
            </a:bodyPr>
            <a:lstStyle/>
            <a:p>
              <a:pPr algn="r" defTabSz="457178">
                <a:defRPr/>
              </a:pPr>
              <a:r>
                <a:rPr lang="en-US" sz="800" b="1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 Priming and activation (APCs and T cells)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53403" y="3427415"/>
            <a:ext cx="2062163" cy="1015663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defTabSz="685783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Establishing an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immune-permissive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tumor microenvironment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 decreasing MDSC and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Treg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populations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6-10</a:t>
            </a:r>
            <a:endParaRPr lang="en-GB" sz="1200" baseline="30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2403" y="1731966"/>
            <a:ext cx="2187575" cy="64633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defTabSz="685783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Normalization of the tumor vasculature for increased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T-cell tumor infiltration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3-6</a:t>
            </a:r>
            <a:endParaRPr lang="en-GB" sz="1200" baseline="30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4" y="2570485"/>
            <a:ext cx="1994513" cy="646331"/>
          </a:xfrm>
          <a:prstGeom prst="rect">
            <a:avLst/>
          </a:prstGeom>
          <a:noFill/>
          <a:ln w="19050">
            <a:solidFill>
              <a:srgbClr val="EB6C15"/>
            </a:solidFill>
          </a:ln>
        </p:spPr>
        <p:txBody>
          <a:bodyPr>
            <a:spAutoFit/>
          </a:bodyPr>
          <a:lstStyle/>
          <a:p>
            <a:pPr algn="ctr" defTabSz="685783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Promotion of T-cell priming and activation via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dendritic cell maturation</a:t>
            </a:r>
            <a:r>
              <a:rPr lang="en-US" sz="1200" baseline="30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1-2</a:t>
            </a:r>
            <a:endParaRPr lang="en-GB" sz="1200" strike="sngStrike" baseline="30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90" name="Title 2"/>
          <p:cNvSpPr>
            <a:spLocks noGrp="1"/>
          </p:cNvSpPr>
          <p:nvPr>
            <p:ph type="title"/>
          </p:nvPr>
        </p:nvSpPr>
        <p:spPr>
          <a:xfrm>
            <a:off x="1524002" y="1004326"/>
            <a:ext cx="9143999" cy="362257"/>
          </a:xfrm>
        </p:spPr>
        <p:txBody>
          <a:bodyPr>
            <a:noAutofit/>
          </a:bodyPr>
          <a:lstStyle/>
          <a:p>
            <a:r>
              <a:rPr lang="en-GB" sz="2400">
                <a:solidFill>
                  <a:srgbClr val="285E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for Combining Immunotherapy with VEGF-targeted Therapy</a:t>
            </a:r>
            <a:endParaRPr lang="en-GB" sz="2400" dirty="0">
              <a:solidFill>
                <a:srgbClr val="285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748632" y="5636831"/>
            <a:ext cx="8694738" cy="2714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sz="700"/>
              <a:t>1. Gabrilovich DI, et al. </a:t>
            </a:r>
            <a:r>
              <a:rPr lang="en-GB" sz="700" i="1"/>
              <a:t>Nat Med</a:t>
            </a:r>
            <a:r>
              <a:rPr lang="en-GB" sz="700"/>
              <a:t>, 1996. 2. Oyama T, et al. </a:t>
            </a:r>
            <a:r>
              <a:rPr lang="en-GB" sz="700" i="1"/>
              <a:t>J Immunol</a:t>
            </a:r>
            <a:r>
              <a:rPr lang="en-GB" sz="700"/>
              <a:t>, 1998. 3. Goel S, et al. </a:t>
            </a:r>
            <a:r>
              <a:rPr lang="en-GB" sz="700" i="1"/>
              <a:t>Physiol Rev</a:t>
            </a:r>
            <a:r>
              <a:rPr lang="en-GB" sz="700"/>
              <a:t>, 2011. 4. Motz GT, et al. </a:t>
            </a:r>
            <a:r>
              <a:rPr lang="en-GB" sz="700" i="1"/>
              <a:t>Nat Med</a:t>
            </a:r>
            <a:r>
              <a:rPr lang="en-GB" sz="700"/>
              <a:t>, 2014. 5. Hodi FS, et al. </a:t>
            </a:r>
            <a:r>
              <a:rPr lang="en-GB" sz="700" i="1"/>
              <a:t>Cancer Immunol Res</a:t>
            </a:r>
            <a:r>
              <a:rPr lang="en-GB" sz="700"/>
              <a:t>, 2014. </a:t>
            </a:r>
            <a:br>
              <a:rPr lang="en-GB" sz="700"/>
            </a:br>
            <a:r>
              <a:rPr lang="en-GB" sz="700"/>
              <a:t>6. Wallin JJ, et al. </a:t>
            </a:r>
            <a:r>
              <a:rPr lang="en-GB" sz="700" i="1"/>
              <a:t>Nat Commun</a:t>
            </a:r>
            <a:r>
              <a:rPr lang="en-GB" sz="700"/>
              <a:t>, 2016. 7. Gabrilovich DI, Nagaraj S. </a:t>
            </a:r>
            <a:r>
              <a:rPr lang="en-GB" sz="700" i="1"/>
              <a:t>Nat Rev Immunol</a:t>
            </a:r>
            <a:r>
              <a:rPr lang="en-GB" sz="700"/>
              <a:t>, 2009. 8. Roland CL, et al. </a:t>
            </a:r>
            <a:r>
              <a:rPr lang="en-GB" sz="700" i="1"/>
              <a:t>PLoS One</a:t>
            </a:r>
            <a:r>
              <a:rPr lang="en-GB" sz="700"/>
              <a:t>, 2009. 9. Facciabene A, et al. </a:t>
            </a:r>
            <a:r>
              <a:rPr lang="en-GB" sz="700" i="1"/>
              <a:t>Nature</a:t>
            </a:r>
            <a:r>
              <a:rPr lang="en-GB" sz="700"/>
              <a:t>, 2011. 10. Voron T, et al. </a:t>
            </a:r>
            <a:r>
              <a:rPr lang="en-GB" sz="700" i="1"/>
              <a:t>J Exp Med</a:t>
            </a:r>
            <a:r>
              <a:rPr lang="en-GB" sz="700"/>
              <a:t>, 2015. </a:t>
            </a:r>
            <a:br>
              <a:rPr lang="en-GB" sz="700"/>
            </a:br>
            <a:r>
              <a:rPr lang="en-GB" sz="700"/>
              <a:t>Figure adapted from Chen DS, Mellman I. </a:t>
            </a:r>
            <a:r>
              <a:rPr lang="en-GB" sz="700" i="1"/>
              <a:t>Immunity</a:t>
            </a:r>
            <a:r>
              <a:rPr lang="en-GB" sz="700"/>
              <a:t>, 2013.</a:t>
            </a:r>
            <a:endParaRPr lang="en-GB" sz="700" dirty="0"/>
          </a:p>
        </p:txBody>
      </p:sp>
      <p:sp>
        <p:nvSpPr>
          <p:cNvPr id="16392" name="Content Placeholder 23"/>
          <p:cNvSpPr>
            <a:spLocks noGrp="1"/>
          </p:cNvSpPr>
          <p:nvPr>
            <p:ph sz="quarter" idx="16"/>
          </p:nvPr>
        </p:nvSpPr>
        <p:spPr>
          <a:xfrm>
            <a:off x="1748630" y="4865688"/>
            <a:ext cx="8694738" cy="619125"/>
          </a:xfrm>
        </p:spPr>
        <p:txBody>
          <a:bodyPr/>
          <a:lstStyle/>
          <a:p>
            <a:r>
              <a:rPr lang="en-GB" sz="1600"/>
              <a:t>T-cell mediated cancer cell killing may be enhanced through reversal of VEGF-mediated immunosuppression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9060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>
                <a:latin typeface="Arial" charset="0"/>
                <a:ea typeface="+mn-ea"/>
                <a:cs typeface="+mn-cs"/>
              </a:rPr>
              <a:t>KEYNOTE-426 Study Design</a:t>
            </a:r>
            <a:endParaRPr lang="en-US" sz="7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71025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1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57189">
              <a:defRPr/>
            </a:pPr>
            <a:r>
              <a:rPr lang="en-US" sz="1200" dirty="0">
                <a:latin typeface="Arial" charset="0"/>
                <a:ea typeface="+mn-ea"/>
                <a:cs typeface="Lucida Sans Unicode"/>
              </a:rPr>
              <a:t>Presented By Thomas Powles at 2019 Genitourinary Cancers Symposium</a:t>
            </a:r>
          </a:p>
        </p:txBody>
      </p:sp>
    </p:spTree>
    <p:extLst>
      <p:ext uri="{BB962C8B-B14F-4D97-AF65-F5344CB8AC3E}">
        <p14:creationId xmlns:p14="http://schemas.microsoft.com/office/powerpoint/2010/main" val="189953675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78412D0-221F-4E54-97AA-75EF4A4B7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6" y="692697"/>
            <a:ext cx="10713109" cy="6026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7DA92-8190-4250-87EE-C8EEE24E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7" y="64294"/>
            <a:ext cx="7805737" cy="1141412"/>
          </a:xfrm>
        </p:spPr>
        <p:txBody>
          <a:bodyPr/>
          <a:lstStyle/>
          <a:p>
            <a:r>
              <a:rPr lang="en-US"/>
              <a:t>Update Analysis: ASCO 2020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9844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4" y="95341"/>
            <a:ext cx="11143488" cy="1008535"/>
          </a:xfrm>
        </p:spPr>
        <p:txBody>
          <a:bodyPr/>
          <a:lstStyle/>
          <a:p>
            <a:r>
              <a:rPr lang="en-US" sz="6000" baseline="30000" dirty="0">
                <a:solidFill>
                  <a:schemeClr val="tx1"/>
                </a:solidFill>
              </a:rPr>
              <a:t>Javelin Renal 101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AE772F-CB68-42E7-99DD-90A7BEFA1B0C}"/>
              </a:ext>
            </a:extLst>
          </p:cNvPr>
          <p:cNvGrpSpPr/>
          <p:nvPr/>
        </p:nvGrpSpPr>
        <p:grpSpPr>
          <a:xfrm>
            <a:off x="1839373" y="1083083"/>
            <a:ext cx="8491228" cy="2275835"/>
            <a:chOff x="-47221" y="1133002"/>
            <a:chExt cx="8770764" cy="2761925"/>
          </a:xfrm>
        </p:grpSpPr>
        <p:cxnSp>
          <p:nvCxnSpPr>
            <p:cNvPr id="39" name="Straight Arrow Connector 68">
              <a:extLst>
                <a:ext uri="{FF2B5EF4-FFF2-40B4-BE49-F238E27FC236}">
                  <a16:creationId xmlns:a16="http://schemas.microsoft.com/office/drawing/2014/main" id="{A30D1428-0073-4F02-A848-C81D570DC7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05022" y="2513965"/>
              <a:ext cx="3022408" cy="2886"/>
            </a:xfrm>
            <a:prstGeom prst="straightConnector1">
              <a:avLst/>
            </a:prstGeom>
            <a:noFill/>
            <a:ln w="19050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28">
              <a:extLst>
                <a:ext uri="{FF2B5EF4-FFF2-40B4-BE49-F238E27FC236}">
                  <a16:creationId xmlns:a16="http://schemas.microsoft.com/office/drawing/2014/main" id="{0D43E035-8420-48B8-93D3-E92429FEF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7221" y="1133002"/>
              <a:ext cx="2252030" cy="2761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08000" tIns="91440" rIns="72000" bIns="91440" anchor="ctr"/>
            <a:lstStyle>
              <a:lvl1pPr marL="60325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68338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6833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68338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683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defTabSz="687371">
                <a:spcBef>
                  <a:spcPts val="0"/>
                </a:spcBef>
                <a:buClr>
                  <a:srgbClr val="000000"/>
                </a:buClr>
                <a:buNone/>
                <a:defRPr/>
              </a:pPr>
              <a:r>
                <a:rPr lang="en-US" altLang="zh-CN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Key eligibility criteria:</a:t>
              </a:r>
            </a:p>
            <a:p>
              <a:pPr marL="171446" indent="-171446" defTabSz="687371">
                <a:spcBef>
                  <a:spcPts val="600"/>
                </a:spcBef>
                <a:spcAft>
                  <a:spcPts val="600"/>
                </a:spcAft>
                <a:buClr>
                  <a:srgbClr val="FFFFFF"/>
                </a:buClr>
                <a:defRPr/>
              </a:pPr>
              <a:r>
                <a:rPr lang="en-US" altLang="zh-CN" sz="1200" dirty="0">
                  <a:solidFill>
                    <a:srgbClr val="FFFFFF"/>
                  </a:solidFill>
                  <a:cs typeface="Arial" panose="020B0604020202020204" pitchFamily="34" charset="0"/>
                </a:rPr>
                <a:t>Treatment-naive advanced RCC with a clear cell component </a:t>
              </a:r>
            </a:p>
            <a:p>
              <a:pPr marL="171446" indent="-171446" defTabSz="668322">
                <a:spcBef>
                  <a:spcPts val="600"/>
                </a:spcBef>
                <a:spcAft>
                  <a:spcPts val="600"/>
                </a:spcAft>
                <a:buClr>
                  <a:srgbClr val="FFFFFF"/>
                </a:buClr>
                <a:defRPr/>
              </a:pPr>
              <a:r>
                <a:rPr lang="en-US" altLang="zh-CN" sz="1200" dirty="0">
                  <a:solidFill>
                    <a:srgbClr val="FFFFFF"/>
                  </a:solidFill>
                  <a:cs typeface="Arial" panose="020B0604020202020204" pitchFamily="34" charset="0"/>
                </a:rPr>
                <a:t>≥ 1 measurable lesion as defined by RECIST 1.1</a:t>
              </a:r>
              <a:endParaRPr lang="en-US" altLang="zh-CN" sz="1200" strike="sngStrike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marL="171446" indent="-171446" defTabSz="668322">
                <a:spcBef>
                  <a:spcPts val="600"/>
                </a:spcBef>
                <a:spcAft>
                  <a:spcPts val="600"/>
                </a:spcAft>
                <a:buClr>
                  <a:srgbClr val="FFFFFF"/>
                </a:buClr>
                <a:defRPr/>
              </a:pPr>
              <a:r>
                <a:rPr lang="en-US" sz="1200" dirty="0">
                  <a:solidFill>
                    <a:srgbClr val="FFFFFF"/>
                  </a:solidFill>
                  <a:cs typeface="Arial" panose="020B0604020202020204" pitchFamily="34" charset="0"/>
                </a:rPr>
                <a:t>Tumor tissue available for </a:t>
              </a:r>
              <a:br>
                <a:rPr lang="en-US" sz="1200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cs typeface="Arial" panose="020B0604020202020204" pitchFamily="34" charset="0"/>
                </a:rPr>
                <a:t>PD-L1 staining</a:t>
              </a:r>
            </a:p>
            <a:p>
              <a:pPr marL="171446" indent="-171446" defTabSz="668322">
                <a:spcBef>
                  <a:spcPts val="600"/>
                </a:spcBef>
                <a:spcAft>
                  <a:spcPts val="600"/>
                </a:spcAft>
                <a:buClr>
                  <a:srgbClr val="FFFFFF"/>
                </a:buClr>
                <a:defRPr/>
              </a:pPr>
              <a:r>
                <a:rPr lang="en-US" altLang="zh-CN" sz="1200" dirty="0">
                  <a:solidFill>
                    <a:srgbClr val="FFFFFF"/>
                  </a:solidFill>
                  <a:cs typeface="Arial" panose="020B0604020202020204" pitchFamily="34" charset="0"/>
                </a:rPr>
                <a:t>ECOG PS 0 or 1</a:t>
              </a:r>
              <a:endParaRPr lang="en-US" altLang="zh-CN" sz="11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3" name="Straight Arrow Connector 13">
              <a:extLst>
                <a:ext uri="{FF2B5EF4-FFF2-40B4-BE49-F238E27FC236}">
                  <a16:creationId xmlns:a16="http://schemas.microsoft.com/office/drawing/2014/main" id="{4CD742B1-D15A-471C-A929-5CFD7E4416DC}"/>
                </a:ext>
              </a:extLst>
            </p:cNvPr>
            <p:cNvCxnSpPr>
              <a:cxnSpLocks noChangeShapeType="1"/>
              <a:stCxn id="45" idx="0"/>
              <a:endCxn id="46" idx="1"/>
            </p:cNvCxnSpPr>
            <p:nvPr/>
          </p:nvCxnSpPr>
          <p:spPr bwMode="auto">
            <a:xfrm rot="5400000" flipH="1" flipV="1">
              <a:off x="5108616" y="1871888"/>
              <a:ext cx="518327" cy="314978"/>
            </a:xfrm>
            <a:prstGeom prst="bentConnector2">
              <a:avLst/>
            </a:prstGeom>
            <a:noFill/>
            <a:ln w="19050" cap="rnd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14">
              <a:extLst>
                <a:ext uri="{FF2B5EF4-FFF2-40B4-BE49-F238E27FC236}">
                  <a16:creationId xmlns:a16="http://schemas.microsoft.com/office/drawing/2014/main" id="{4EE56866-F981-4617-BE1A-7F7CA7D7EC4C}"/>
                </a:ext>
              </a:extLst>
            </p:cNvPr>
            <p:cNvCxnSpPr>
              <a:cxnSpLocks noChangeShapeType="1"/>
              <a:stCxn id="45" idx="4"/>
              <a:endCxn id="47" idx="1"/>
            </p:cNvCxnSpPr>
            <p:nvPr/>
          </p:nvCxnSpPr>
          <p:spPr bwMode="auto">
            <a:xfrm rot="16200000" flipH="1">
              <a:off x="5125303" y="2824377"/>
              <a:ext cx="484954" cy="314979"/>
            </a:xfrm>
            <a:prstGeom prst="bentConnector2">
              <a:avLst/>
            </a:prstGeom>
            <a:noFill/>
            <a:ln w="19050" cap="rnd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Oval 77">
              <a:extLst>
                <a:ext uri="{FF2B5EF4-FFF2-40B4-BE49-F238E27FC236}">
                  <a16:creationId xmlns:a16="http://schemas.microsoft.com/office/drawing/2014/main" id="{D5919C5C-9FC8-4E6C-8BC9-009FA9700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231" y="2288539"/>
              <a:ext cx="370119" cy="450850"/>
            </a:xfrm>
            <a:prstGeom prst="ellipse">
              <a:avLst/>
            </a:prstGeom>
            <a:noFill/>
            <a:ln w="19050" cap="rnd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en-US" altLang="en-US" sz="10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</a:t>
              </a:r>
              <a:br>
                <a:rPr lang="en-US" altLang="en-US" sz="10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0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685ED4-A288-49B3-92E7-A25749B4A6CA}"/>
                </a:ext>
              </a:extLst>
            </p:cNvPr>
            <p:cNvSpPr txBox="1"/>
            <p:nvPr/>
          </p:nvSpPr>
          <p:spPr bwMode="auto">
            <a:xfrm>
              <a:off x="5525269" y="1158239"/>
              <a:ext cx="3198274" cy="122394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7000" tIns="27000" rIns="27000" bIns="27000" anchor="ctr"/>
            <a:lstStyle>
              <a:defPPr>
                <a:defRPr lang="en-US"/>
              </a:defPPr>
              <a:lvl1pPr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defRPr sz="1200" b="1">
                  <a:solidFill>
                    <a:prstClr val="white"/>
                  </a:solidFill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</a:lstStyle>
            <a:p>
              <a:pPr defTabSz="914377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Avelumab 10 mg/kg IV Q2W </a:t>
              </a:r>
              <a:b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+</a:t>
              </a:r>
              <a:b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Axitinib 5 mg PO BID</a:t>
              </a:r>
              <a:b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GB" altLang="zh-CN" sz="1400" kern="0" dirty="0">
                  <a:solidFill>
                    <a:srgbClr val="FFFFFF"/>
                  </a:solidFill>
                  <a:latin typeface="Arial" panose="020B0604020202020204" pitchFamily="34" charset="0"/>
                </a:rPr>
                <a:t>(6-week cycle)</a:t>
              </a:r>
              <a:endParaRPr lang="en-GB" altLang="zh-CN" sz="1400" kern="0" baseline="300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91BB9E-483F-45CA-82C4-CFBB7665FF3C}"/>
                </a:ext>
              </a:extLst>
            </p:cNvPr>
            <p:cNvSpPr txBox="1"/>
            <p:nvPr/>
          </p:nvSpPr>
          <p:spPr bwMode="auto">
            <a:xfrm>
              <a:off x="5525270" y="2626624"/>
              <a:ext cx="3198273" cy="11954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7000" tIns="27000" rIns="27000" bIns="27000" anchor="ctr"/>
            <a:lstStyle/>
            <a:p>
              <a:pPr algn="ctr" defTabSz="914377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GB" altLang="zh-CN" sz="1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Sunitinib 50 mg PO QD</a:t>
              </a:r>
              <a:br>
                <a:rPr lang="en-GB" altLang="zh-CN" sz="1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</a:br>
              <a:r>
                <a:rPr lang="en-GB" altLang="zh-CN" sz="14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(4 weeks on, 2 weeks off)</a:t>
              </a:r>
            </a:p>
          </p:txBody>
        </p:sp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id="{21899831-5BD9-4885-904C-22367B5EB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433" y="2074410"/>
              <a:ext cx="750397" cy="33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377">
                <a:defRPr/>
              </a:pPr>
              <a:r>
                <a:rPr lang="en-US" altLang="en-US" sz="1200" b="1" i="1" dirty="0">
                  <a:solidFill>
                    <a:srgbClr val="000000"/>
                  </a:solidFill>
                  <a:cs typeface="Arial" panose="020B0604020202020204" pitchFamily="34" charset="0"/>
                </a:rPr>
                <a:t>N</a:t>
              </a:r>
              <a:r>
                <a:rPr lang="en-US" altLang="en-US" sz="1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= 886</a:t>
              </a:r>
            </a:p>
          </p:txBody>
        </p:sp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69BA8F8A-FB46-419B-914A-1E2974F44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096" y="1831050"/>
              <a:ext cx="1788992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08000" tIns="91440" rIns="72000" bIns="91440" anchor="ctr"/>
            <a:lstStyle>
              <a:lvl1pPr defTabSz="6873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873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873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873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873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7371" eaLnBrk="1" hangingPunct="1">
                <a:buClr>
                  <a:srgbClr val="FFFFFF"/>
                </a:buClr>
                <a:defRPr/>
              </a:pPr>
              <a:r>
                <a:rPr lang="en-US" altLang="zh-CN" sz="1051" b="1" dirty="0">
                  <a:solidFill>
                    <a:srgbClr val="FFFFFF"/>
                  </a:solidFill>
                  <a:cs typeface="Arial" panose="020B0604020202020204" pitchFamily="34" charset="0"/>
                </a:rPr>
                <a:t>Stratification:</a:t>
              </a:r>
              <a:endParaRPr lang="en-US" altLang="zh-CN" sz="1051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marL="171446" indent="-171446" defTabSz="687371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zh-CN" sz="105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ECOG PS </a:t>
              </a:r>
              <a:r>
                <a:rPr lang="en-US" altLang="zh-CN" sz="900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(0 vs 1)</a:t>
              </a:r>
            </a:p>
            <a:p>
              <a:pPr marL="171446" indent="-171446" defTabSz="687371">
                <a:spcBef>
                  <a:spcPts val="600"/>
                </a:spcBef>
                <a:buClr>
                  <a:srgbClr val="FFFFFF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zh-CN" sz="105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Geographic region </a:t>
              </a:r>
              <a:r>
                <a:rPr lang="en-US" altLang="zh-CN" sz="900" spc="-11" dirty="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(USA vs Canada/Western Europe vs rest of the world)</a:t>
              </a:r>
            </a:p>
          </p:txBody>
        </p:sp>
      </p:grpSp>
      <p:sp>
        <p:nvSpPr>
          <p:cNvPr id="50" name="Content Placeholder 12">
            <a:extLst>
              <a:ext uri="{FF2B5EF4-FFF2-40B4-BE49-F238E27FC236}">
                <a16:creationId xmlns:a16="http://schemas.microsoft.com/office/drawing/2014/main" id="{02F03F48-0428-4863-8345-8DD7C38AC77B}"/>
              </a:ext>
            </a:extLst>
          </p:cNvPr>
          <p:cNvSpPr txBox="1">
            <a:spLocks/>
          </p:cNvSpPr>
          <p:nvPr/>
        </p:nvSpPr>
        <p:spPr>
          <a:xfrm>
            <a:off x="1861402" y="3856570"/>
            <a:ext cx="4316455" cy="1474452"/>
          </a:xfrm>
          <a:prstGeom prst="rect">
            <a:avLst/>
          </a:prstGeom>
        </p:spPr>
        <p:txBody>
          <a:bodyPr>
            <a:noAutofit/>
          </a:bodyPr>
          <a:lstStyle>
            <a:lvl1pPr marL="217488" indent="-217488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75" indent="-182875" defTabSz="91437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Independent primary endpoints</a:t>
            </a:r>
          </a:p>
          <a:p>
            <a:pPr marL="356607" lvl="1" indent="-173732" defTabSz="91437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PFS by RECIST 1.1 per BICR in patients with PD-L1+ tumors*</a:t>
            </a:r>
          </a:p>
          <a:p>
            <a:pPr marL="356607" lvl="1" indent="-173732" defTabSz="914377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OS in patients with PD-L1+ tumors</a:t>
            </a:r>
          </a:p>
          <a:p>
            <a:pPr marL="182875" indent="-182875" defTabSz="91437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Key secondary endpoints </a:t>
            </a:r>
          </a:p>
          <a:p>
            <a:pPr marL="356607" lvl="1" indent="-173732" defTabSz="91437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PFS per BICR in the overall population</a:t>
            </a:r>
          </a:p>
          <a:p>
            <a:pPr marL="356607" lvl="1" indent="-173732" defTabSz="91437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OS in the overall population</a:t>
            </a:r>
          </a:p>
        </p:txBody>
      </p:sp>
      <p:sp>
        <p:nvSpPr>
          <p:cNvPr id="51" name="Content Placeholder 12">
            <a:extLst>
              <a:ext uri="{FF2B5EF4-FFF2-40B4-BE49-F238E27FC236}">
                <a16:creationId xmlns:a16="http://schemas.microsoft.com/office/drawing/2014/main" id="{50A82AAB-9BF2-417A-98DB-4697AFFFCFC4}"/>
              </a:ext>
            </a:extLst>
          </p:cNvPr>
          <p:cNvSpPr txBox="1">
            <a:spLocks/>
          </p:cNvSpPr>
          <p:nvPr/>
        </p:nvSpPr>
        <p:spPr>
          <a:xfrm>
            <a:off x="6219663" y="3858359"/>
            <a:ext cx="4316455" cy="147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7488" indent="-217488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75" indent="-182875" defTabSz="914377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Other secondary endpoints</a:t>
            </a:r>
          </a:p>
          <a:p>
            <a:pPr marL="356607" lvl="1" indent="-173732" defTabSz="91437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spc="-11" dirty="0">
                <a:solidFill>
                  <a:srgbClr val="000000"/>
                </a:solidFill>
              </a:rPr>
              <a:t>PFS per investigator assessment in patients with PD-L1+ tumors and in the overall population</a:t>
            </a:r>
          </a:p>
          <a:p>
            <a:pPr marL="356607" lvl="1" indent="-173732" defTabSz="91437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OR and DR by RECIST 1.1 per BICR and investigator assessment</a:t>
            </a:r>
          </a:p>
          <a:p>
            <a:pPr marL="356607" lvl="1" indent="-173732" defTabSz="91437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PFS2 by RECIST 1.1 per investigator</a:t>
            </a:r>
          </a:p>
          <a:p>
            <a:pPr marL="356607" lvl="1" indent="-173732" defTabSz="91437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</a:rPr>
              <a:t>Safety in all treated patients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51D8C6B-E21C-4693-B3F1-7E5BDE4709E9}"/>
              </a:ext>
            </a:extLst>
          </p:cNvPr>
          <p:cNvSpPr txBox="1">
            <a:spLocks/>
          </p:cNvSpPr>
          <p:nvPr/>
        </p:nvSpPr>
        <p:spPr>
          <a:xfrm>
            <a:off x="3793604" y="6139914"/>
            <a:ext cx="5166360" cy="442231"/>
          </a:xfrm>
          <a:prstGeom prst="rect">
            <a:avLst/>
          </a:prstGeom>
        </p:spPr>
        <p:txBody>
          <a:bodyPr vert="horz" lIns="45720" tIns="45720" rIns="4572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endParaRPr lang="en-GB" sz="700" dirty="0">
              <a:solidFill>
                <a:srgbClr val="000000"/>
              </a:solidFill>
            </a:endParaRPr>
          </a:p>
          <a:p>
            <a:pPr defTabSz="914377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700" dirty="0">
                <a:solidFill>
                  <a:srgbClr val="000000"/>
                </a:solidFill>
              </a:rPr>
              <a:t>* Defined as ≥1% expression on tumor-infiltrating immune cells using the Ventana PD-L1 (SP263) immunohistochemistry assay.</a:t>
            </a:r>
          </a:p>
          <a:p>
            <a:pPr marL="137157" indent="-137157" defTabSz="914377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FR" sz="700" dirty="0">
                <a:solidFill>
                  <a:srgbClr val="000000"/>
                </a:solidFill>
              </a:rPr>
              <a:t>Motzer RJ, et al. Ann </a:t>
            </a:r>
            <a:r>
              <a:rPr lang="fr-FR" sz="700" dirty="0" err="1">
                <a:solidFill>
                  <a:srgbClr val="000000"/>
                </a:solidFill>
              </a:rPr>
              <a:t>Oncol</a:t>
            </a:r>
            <a:r>
              <a:rPr lang="fr-FR" sz="700" dirty="0">
                <a:solidFill>
                  <a:srgbClr val="000000"/>
                </a:solidFill>
              </a:rPr>
              <a:t>. 2018;29(Suppl8):Abstract LBA6.</a:t>
            </a:r>
            <a:endParaRPr lang="en-GB" sz="7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78588-B05F-2FC1-9178-249D9682285B}"/>
              </a:ext>
            </a:extLst>
          </p:cNvPr>
          <p:cNvSpPr txBox="1"/>
          <p:nvPr/>
        </p:nvSpPr>
        <p:spPr>
          <a:xfrm>
            <a:off x="1245688" y="6627168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Avelumab + </a:t>
            </a:r>
            <a:r>
              <a:rPr lang="en-US" sz="900" dirty="0" err="1"/>
              <a:t>Axitinib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58225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Efficacy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CA277A-310C-4BFF-A254-DC2F4CF70C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PFS per BICR</a:t>
            </a:r>
            <a:endParaRPr lang="en-US" baseline="30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4393E1-0E15-4610-9943-1885A4162D56}"/>
              </a:ext>
            </a:extLst>
          </p:cNvPr>
          <p:cNvSpPr/>
          <p:nvPr/>
        </p:nvSpPr>
        <p:spPr bwMode="gray">
          <a:xfrm>
            <a:off x="5315188" y="1490474"/>
            <a:ext cx="683979" cy="330527"/>
          </a:xfrm>
          <a:prstGeom prst="round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lIns="45720" rIns="45720" rtlCol="0" anchor="ctr"/>
          <a:lstStyle/>
          <a:p>
            <a:pPr algn="ctr" defTabSz="914377" eaLnBrk="0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Primary </a:t>
            </a:r>
            <a:br>
              <a:rPr lang="en-US" sz="105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endpoint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7A0960-0555-490C-9CBD-B43B237725E5}"/>
              </a:ext>
            </a:extLst>
          </p:cNvPr>
          <p:cNvSpPr/>
          <p:nvPr/>
        </p:nvSpPr>
        <p:spPr bwMode="gray">
          <a:xfrm>
            <a:off x="9670864" y="1493771"/>
            <a:ext cx="772968" cy="428156"/>
          </a:xfrm>
          <a:prstGeom prst="round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</p:spPr>
        <p:txBody>
          <a:bodyPr lIns="45720" rIns="45720" rtlCol="0" anchor="ctr"/>
          <a:lstStyle/>
          <a:p>
            <a:pPr algn="ctr" defTabSz="914377" eaLnBrk="0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Key </a:t>
            </a:r>
            <a:b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secondary</a:t>
            </a:r>
            <a:b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endpoint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B029702-7532-4624-A136-2B8A587998B6}"/>
              </a:ext>
            </a:extLst>
          </p:cNvPr>
          <p:cNvSpPr txBox="1">
            <a:spLocks/>
          </p:cNvSpPr>
          <p:nvPr/>
        </p:nvSpPr>
        <p:spPr>
          <a:xfrm>
            <a:off x="2889187" y="1537488"/>
            <a:ext cx="1883787" cy="40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7488" indent="-217488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000000"/>
              </a:buClr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PD-L1+ population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B66F6B9-308C-4DBC-B7F0-56965CAC4433}"/>
              </a:ext>
            </a:extLst>
          </p:cNvPr>
          <p:cNvSpPr txBox="1">
            <a:spLocks/>
          </p:cNvSpPr>
          <p:nvPr/>
        </p:nvSpPr>
        <p:spPr>
          <a:xfrm>
            <a:off x="7379813" y="1536193"/>
            <a:ext cx="1987161" cy="39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None/>
              <a:defRPr sz="1200" b="1">
                <a:latin typeface="+mj-lt"/>
                <a:cs typeface="Arial" pitchFamily="34" charset="0"/>
              </a:defRPr>
            </a:lvl1pPr>
            <a:lvl2pPr marL="573088" indent="-231775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latin typeface="Arial" pitchFamily="34" charset="0"/>
                <a:cs typeface="Arial" pitchFamily="34" charset="0"/>
              </a:defRPr>
            </a:lvl2pPr>
            <a:lvl3pPr marL="942975" indent="-20161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400">
                <a:latin typeface="Arial" pitchFamily="34" charset="0"/>
                <a:cs typeface="Arial" pitchFamily="34" charset="0"/>
              </a:defRPr>
            </a:lvl3pPr>
            <a:lvl4pPr marL="1309688" indent="-22860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>
                <a:latin typeface="Arial" pitchFamily="34" charset="0"/>
                <a:cs typeface="Arial" pitchFamily="34" charset="0"/>
              </a:defRPr>
            </a:lvl4pPr>
            <a:lvl5pPr marL="1582738" indent="-153988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1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Overall population</a:t>
            </a:r>
            <a:endParaRPr lang="en-US" sz="1400" baseline="30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CFDEFA-5E06-4142-826B-ACEBA1ED98B0}"/>
              </a:ext>
            </a:extLst>
          </p:cNvPr>
          <p:cNvPicPr/>
          <p:nvPr/>
        </p:nvPicPr>
        <p:blipFill rotWithShape="1">
          <a:blip r:embed="rId3"/>
          <a:srcRect l="5459" t="4674" r="5623" b="6731"/>
          <a:stretch/>
        </p:blipFill>
        <p:spPr bwMode="auto">
          <a:xfrm>
            <a:off x="1577766" y="2070140"/>
            <a:ext cx="4506628" cy="270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89430D-5D74-4AB9-B7B2-DCE93E28E55A}"/>
              </a:ext>
            </a:extLst>
          </p:cNvPr>
          <p:cNvPicPr/>
          <p:nvPr/>
        </p:nvPicPr>
        <p:blipFill rotWithShape="1">
          <a:blip r:embed="rId4">
            <a:alphaModFix/>
          </a:blip>
          <a:srcRect l="5266" t="3700" r="5635" b="8482"/>
          <a:stretch/>
        </p:blipFill>
        <p:spPr bwMode="auto">
          <a:xfrm>
            <a:off x="6115248" y="2030104"/>
            <a:ext cx="4516293" cy="2683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63F04DC-2EFC-43C1-BE2F-B6D2311ADEEC}"/>
              </a:ext>
            </a:extLst>
          </p:cNvPr>
          <p:cNvSpPr txBox="1">
            <a:spLocks/>
          </p:cNvSpPr>
          <p:nvPr/>
        </p:nvSpPr>
        <p:spPr>
          <a:xfrm>
            <a:off x="1981200" y="5093870"/>
            <a:ext cx="8229600" cy="719793"/>
          </a:xfrm>
          <a:prstGeom prst="rect">
            <a:avLst/>
          </a:prstGeom>
        </p:spPr>
        <p:txBody>
          <a:bodyPr/>
          <a:lstStyle>
            <a:lvl1pPr marL="217488" indent="-217488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3" indent="-217483" defTabSz="914377">
              <a:spcBef>
                <a:spcPts val="1800"/>
              </a:spcBef>
              <a:spcAft>
                <a:spcPts val="200"/>
              </a:spcAft>
              <a:buClr>
                <a:srgbClr val="000000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Avelumab + axitinib continues to demonstrate significantly prolonged PFS, both in the PD-L1+ (HR 0.62) and overall (HR 0.69) populations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71E6BE-94E6-4DFF-A5E6-4C2ED13902BF}"/>
              </a:ext>
            </a:extLst>
          </p:cNvPr>
          <p:cNvPicPr/>
          <p:nvPr/>
        </p:nvPicPr>
        <p:blipFill rotWithShape="1">
          <a:blip r:embed="rId3"/>
          <a:srcRect l="67319" t="4674" r="5623" b="74603"/>
          <a:stretch/>
        </p:blipFill>
        <p:spPr bwMode="auto">
          <a:xfrm>
            <a:off x="4161691" y="1993940"/>
            <a:ext cx="2022347" cy="916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CEBCA-7B3F-4FE6-86DE-60F57B0AF65A}"/>
              </a:ext>
            </a:extLst>
          </p:cNvPr>
          <p:cNvPicPr/>
          <p:nvPr/>
        </p:nvPicPr>
        <p:blipFill rotWithShape="1">
          <a:blip r:embed="rId4">
            <a:alphaModFix/>
          </a:blip>
          <a:srcRect l="66410" t="3700" r="8480" b="76350"/>
          <a:stretch/>
        </p:blipFill>
        <p:spPr bwMode="auto">
          <a:xfrm>
            <a:off x="8641384" y="1945568"/>
            <a:ext cx="1876907" cy="882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6B8F1F5-28D5-49EF-B477-C925F5C43A4D}"/>
              </a:ext>
            </a:extLst>
          </p:cNvPr>
          <p:cNvSpPr txBox="1">
            <a:spLocks/>
          </p:cNvSpPr>
          <p:nvPr/>
        </p:nvSpPr>
        <p:spPr>
          <a:xfrm>
            <a:off x="2287905" y="5972948"/>
            <a:ext cx="5166360" cy="442231"/>
          </a:xfrm>
          <a:prstGeom prst="rect">
            <a:avLst/>
          </a:prstGeom>
        </p:spPr>
        <p:txBody>
          <a:bodyPr vert="horz" lIns="45720" tIns="45720" rIns="4572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endParaRPr lang="en-GB" sz="700" dirty="0">
              <a:solidFill>
                <a:srgbClr val="000000"/>
              </a:solidFill>
            </a:endParaRPr>
          </a:p>
          <a:p>
            <a:pPr marL="137157" indent="-137157" defTabSz="914377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FR" sz="700" dirty="0">
                <a:solidFill>
                  <a:srgbClr val="000000"/>
                </a:solidFill>
              </a:rPr>
              <a:t>Motzer RJ, et al. Ann </a:t>
            </a:r>
            <a:r>
              <a:rPr lang="fr-FR" sz="700" dirty="0" err="1">
                <a:solidFill>
                  <a:srgbClr val="000000"/>
                </a:solidFill>
              </a:rPr>
              <a:t>Oncol</a:t>
            </a:r>
            <a:r>
              <a:rPr lang="fr-FR" sz="700" dirty="0">
                <a:solidFill>
                  <a:srgbClr val="000000"/>
                </a:solidFill>
              </a:rPr>
              <a:t>. 2018;29(Suppl8):Abstract LBA6.</a:t>
            </a:r>
            <a:endParaRPr lang="en-GB" sz="7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0F927-879C-4F32-C587-0BEE133EA473}"/>
              </a:ext>
            </a:extLst>
          </p:cNvPr>
          <p:cNvSpPr txBox="1"/>
          <p:nvPr/>
        </p:nvSpPr>
        <p:spPr>
          <a:xfrm>
            <a:off x="1245688" y="6627168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Avelumab + </a:t>
            </a:r>
            <a:r>
              <a:rPr lang="en-US" sz="900" dirty="0" err="1"/>
              <a:t>Axitinib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365026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3F3DFF1-D61A-4A4C-B77C-3081D17E5B91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5770" t="1752" r="4803" b="7322"/>
          <a:stretch/>
        </p:blipFill>
        <p:spPr bwMode="auto">
          <a:xfrm>
            <a:off x="6143027" y="1977463"/>
            <a:ext cx="4515348" cy="2788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9B34D9-D313-4B67-8CB9-9D17C4330CC1}"/>
              </a:ext>
            </a:extLst>
          </p:cNvPr>
          <p:cNvSpPr/>
          <p:nvPr/>
        </p:nvSpPr>
        <p:spPr bwMode="gray">
          <a:xfrm>
            <a:off x="9184734" y="2227524"/>
            <a:ext cx="1490735" cy="391205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lIns="45720" rIns="45720" rtlCol="0" anchor="ctr"/>
          <a:lstStyle/>
          <a:p>
            <a:pPr algn="ctr" defTabSz="914377" eaLnBrk="0" hangingPunct="0">
              <a:lnSpc>
                <a:spcPct val="90000"/>
              </a:lnSpc>
              <a:spcBef>
                <a:spcPts val="200"/>
              </a:spcBef>
              <a:defRPr/>
            </a:pPr>
            <a:endParaRPr lang="en-US" sz="2000" b="1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F8D0EF4-E5D8-48C5-A35F-5758F1F2A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6066" r="6915"/>
          <a:stretch/>
        </p:blipFill>
        <p:spPr>
          <a:xfrm>
            <a:off x="1613498" y="2048907"/>
            <a:ext cx="4405503" cy="2692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8CE25-42CB-47ED-B378-BD448F9C498B}"/>
              </a:ext>
            </a:extLst>
          </p:cNvPr>
          <p:cNvSpPr/>
          <p:nvPr/>
        </p:nvSpPr>
        <p:spPr bwMode="gray">
          <a:xfrm>
            <a:off x="4685946" y="2239308"/>
            <a:ext cx="1490735" cy="391205"/>
          </a:xfrm>
          <a:prstGeom prst="rect">
            <a:avLst/>
          </a:prstGeom>
          <a:solidFill>
            <a:schemeClr val="bg1"/>
          </a:solidFill>
          <a:ln w="0" algn="ctr">
            <a:noFill/>
            <a:miter lim="800000"/>
            <a:headEnd/>
            <a:tailEnd/>
          </a:ln>
        </p:spPr>
        <p:txBody>
          <a:bodyPr lIns="45720" rIns="45720" rtlCol="0" anchor="ctr"/>
          <a:lstStyle/>
          <a:p>
            <a:pPr algn="ctr" defTabSz="914377" eaLnBrk="0" hangingPunct="0">
              <a:lnSpc>
                <a:spcPct val="90000"/>
              </a:lnSpc>
              <a:spcBef>
                <a:spcPts val="200"/>
              </a:spcBef>
              <a:defRPr/>
            </a:pPr>
            <a:endParaRPr lang="en-US" sz="2000" b="1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Efficacy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4393E1-0E15-4610-9943-1885A4162D56}"/>
              </a:ext>
            </a:extLst>
          </p:cNvPr>
          <p:cNvSpPr/>
          <p:nvPr/>
        </p:nvSpPr>
        <p:spPr bwMode="gray">
          <a:xfrm>
            <a:off x="5315188" y="1165734"/>
            <a:ext cx="683979" cy="330527"/>
          </a:xfrm>
          <a:prstGeom prst="round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</p:spPr>
        <p:txBody>
          <a:bodyPr lIns="45720" rIns="45720" rtlCol="0" anchor="ctr"/>
          <a:lstStyle/>
          <a:p>
            <a:pPr algn="ctr" defTabSz="914377" eaLnBrk="0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Primary </a:t>
            </a:r>
            <a:br>
              <a:rPr lang="en-US" sz="105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endpoint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7A0960-0555-490C-9CBD-B43B237725E5}"/>
              </a:ext>
            </a:extLst>
          </p:cNvPr>
          <p:cNvSpPr/>
          <p:nvPr/>
        </p:nvSpPr>
        <p:spPr bwMode="gray">
          <a:xfrm>
            <a:off x="9670864" y="1169030"/>
            <a:ext cx="772968" cy="428156"/>
          </a:xfrm>
          <a:prstGeom prst="round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</p:spPr>
        <p:txBody>
          <a:bodyPr lIns="45720" rIns="45720" rtlCol="0" anchor="ctr"/>
          <a:lstStyle/>
          <a:p>
            <a:pPr algn="ctr" defTabSz="914377" eaLnBrk="0" hangingPunct="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Key </a:t>
            </a:r>
            <a:b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secondary</a:t>
            </a:r>
            <a:b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endpoint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B029702-7532-4624-A136-2B8A587998B6}"/>
              </a:ext>
            </a:extLst>
          </p:cNvPr>
          <p:cNvSpPr txBox="1">
            <a:spLocks/>
          </p:cNvSpPr>
          <p:nvPr/>
        </p:nvSpPr>
        <p:spPr>
          <a:xfrm>
            <a:off x="2889187" y="1212747"/>
            <a:ext cx="1883787" cy="408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7488" indent="-217488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rgbClr val="000000"/>
              </a:buClr>
              <a:buNone/>
              <a:defRPr/>
            </a:pPr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PD-L1+ population*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B66F6B9-308C-4DBC-B7F0-56965CAC4433}"/>
              </a:ext>
            </a:extLst>
          </p:cNvPr>
          <p:cNvSpPr txBox="1">
            <a:spLocks/>
          </p:cNvSpPr>
          <p:nvPr/>
        </p:nvSpPr>
        <p:spPr>
          <a:xfrm>
            <a:off x="7379813" y="1211453"/>
            <a:ext cx="1987161" cy="397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None/>
              <a:defRPr sz="1200" b="1">
                <a:latin typeface="+mj-lt"/>
                <a:cs typeface="Arial" pitchFamily="34" charset="0"/>
              </a:defRPr>
            </a:lvl1pPr>
            <a:lvl2pPr marL="573088" indent="-231775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latin typeface="Arial" pitchFamily="34" charset="0"/>
                <a:cs typeface="Arial" pitchFamily="34" charset="0"/>
              </a:defRPr>
            </a:lvl2pPr>
            <a:lvl3pPr marL="942975" indent="-201613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400">
                <a:latin typeface="Arial" pitchFamily="34" charset="0"/>
                <a:cs typeface="Arial" pitchFamily="34" charset="0"/>
              </a:defRPr>
            </a:lvl3pPr>
            <a:lvl4pPr marL="1309688" indent="-228600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200">
                <a:latin typeface="Arial" pitchFamily="34" charset="0"/>
                <a:cs typeface="Arial" pitchFamily="34" charset="0"/>
              </a:defRPr>
            </a:lvl4pPr>
            <a:lvl5pPr marL="1582738" indent="-153988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1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>
              <a:buClr>
                <a:srgbClr val="000000"/>
              </a:buClr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</a:rPr>
              <a:t>Overall population</a:t>
            </a:r>
            <a:r>
              <a:rPr lang="en-US" sz="1400" baseline="30000" dirty="0">
                <a:solidFill>
                  <a:srgbClr val="000000"/>
                </a:solidFill>
                <a:latin typeface="Times New Roman"/>
              </a:rPr>
              <a:t>†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63F04DC-2EFC-43C1-BE2F-B6D2311ADEEC}"/>
              </a:ext>
            </a:extLst>
          </p:cNvPr>
          <p:cNvSpPr txBox="1">
            <a:spLocks/>
          </p:cNvSpPr>
          <p:nvPr/>
        </p:nvSpPr>
        <p:spPr>
          <a:xfrm>
            <a:off x="1981200" y="4910989"/>
            <a:ext cx="8229600" cy="719793"/>
          </a:xfrm>
          <a:prstGeom prst="rect">
            <a:avLst/>
          </a:prstGeom>
        </p:spPr>
        <p:txBody>
          <a:bodyPr/>
          <a:lstStyle>
            <a:lvl1pPr marL="217488" indent="-217488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3" indent="-217483" defTabSz="914377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800" dirty="0">
                <a:solidFill>
                  <a:srgbClr val="000000"/>
                </a:solidFill>
              </a:rPr>
              <a:t>OS data were immature at the time of second interim analysis</a:t>
            </a:r>
          </a:p>
          <a:p>
            <a:pPr marL="217483" indent="-217483" defTabSz="914377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800" spc="-40" dirty="0">
                <a:solidFill>
                  <a:srgbClr val="000000"/>
                </a:solidFill>
              </a:rPr>
              <a:t>HR for OS was 0.83 and 0.80 in the PD-L1+ and overall populations, respectively</a:t>
            </a:r>
          </a:p>
          <a:p>
            <a:pPr marL="217483" indent="-217483" defTabSz="914377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1800" spc="-40" dirty="0">
                <a:solidFill>
                  <a:srgbClr val="000000"/>
                </a:solidFill>
              </a:rPr>
              <a:t>The median duration of follow-up for OS was 19.3 months (95% CI, 18.6–20.0) in the combination arm and 19.2 months (95% CI, 18.3–19.8) in the sunitinib arm 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55793CF-36AF-469E-952A-A741A6DC0EE3}"/>
              </a:ext>
            </a:extLst>
          </p:cNvPr>
          <p:cNvSpPr txBox="1">
            <a:spLocks/>
          </p:cNvSpPr>
          <p:nvPr/>
        </p:nvSpPr>
        <p:spPr>
          <a:xfrm>
            <a:off x="3793604" y="6139914"/>
            <a:ext cx="5166360" cy="442231"/>
          </a:xfrm>
          <a:prstGeom prst="rect">
            <a:avLst/>
          </a:prstGeom>
        </p:spPr>
        <p:txBody>
          <a:bodyPr vert="horz" lIns="45720" tIns="45720" rIns="4572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US" sz="700" spc="-11" dirty="0">
                <a:solidFill>
                  <a:srgbClr val="000000"/>
                </a:solidFill>
              </a:rPr>
              <a:t>* Death from any cause was observed in 66 patients (24.4%) in the combination arm and 79 patients (27.2%) in the sunitinib arm.</a:t>
            </a:r>
          </a:p>
          <a:p>
            <a:pPr defTabSz="914377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US" sz="700" spc="-11" baseline="30000" dirty="0">
                <a:solidFill>
                  <a:srgbClr val="000000"/>
                </a:solidFill>
              </a:rPr>
              <a:t>†</a:t>
            </a:r>
            <a:r>
              <a:rPr lang="en-US" sz="700" spc="-11" dirty="0">
                <a:solidFill>
                  <a:srgbClr val="000000"/>
                </a:solidFill>
              </a:rPr>
              <a:t> Death from any cause was observed in 109 patients (24.7%) in the combination arm and 129 patients (29.1%) in the sunitinib arm.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3E5C15-4D6F-489C-8450-51C2C1EF815A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68149" t="5047" r="7631" b="77413"/>
          <a:stretch/>
        </p:blipFill>
        <p:spPr bwMode="auto">
          <a:xfrm>
            <a:off x="8628355" y="1605212"/>
            <a:ext cx="1922804" cy="809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3C958B-7AEC-4909-AEAE-E8DF4DF94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521" y="1614791"/>
            <a:ext cx="1922803" cy="8125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CFFC3-BF04-4A14-8ED8-496D4E030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BA59B1A-4516-4E58-A1AF-6980C00F74E9}"/>
              </a:ext>
            </a:extLst>
          </p:cNvPr>
          <p:cNvSpPr txBox="1">
            <a:spLocks/>
          </p:cNvSpPr>
          <p:nvPr/>
        </p:nvSpPr>
        <p:spPr>
          <a:xfrm>
            <a:off x="3793604" y="6374468"/>
            <a:ext cx="5166360" cy="442231"/>
          </a:xfrm>
          <a:prstGeom prst="rect">
            <a:avLst/>
          </a:prstGeom>
        </p:spPr>
        <p:txBody>
          <a:bodyPr vert="horz" lIns="45720" tIns="45720" rIns="4572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42975" indent="-2016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9688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82738" indent="-153988" algn="l" defTabSz="914400" rtl="0" eaLnBrk="1" latinLnBrk="0" hangingPunct="1">
              <a:lnSpc>
                <a:spcPct val="90000"/>
              </a:lnSpc>
              <a:spcBef>
                <a:spcPts val="15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endParaRPr lang="en-GB" sz="700" dirty="0">
              <a:solidFill>
                <a:srgbClr val="000000"/>
              </a:solidFill>
            </a:endParaRPr>
          </a:p>
          <a:p>
            <a:pPr marL="137157" indent="-137157" defTabSz="914377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FR" sz="700" dirty="0">
                <a:solidFill>
                  <a:srgbClr val="000000"/>
                </a:solidFill>
              </a:rPr>
              <a:t>Motzer RJ, et al. Ann </a:t>
            </a:r>
            <a:r>
              <a:rPr lang="fr-FR" sz="700" dirty="0" err="1">
                <a:solidFill>
                  <a:srgbClr val="000000"/>
                </a:solidFill>
              </a:rPr>
              <a:t>Oncol</a:t>
            </a:r>
            <a:r>
              <a:rPr lang="fr-FR" sz="700" dirty="0">
                <a:solidFill>
                  <a:srgbClr val="000000"/>
                </a:solidFill>
              </a:rPr>
              <a:t>. 2018;29(Suppl8):Abstract LBA6.</a:t>
            </a:r>
            <a:endParaRPr lang="en-GB" sz="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3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C43A5-2C1C-4B04-A6AB-F103B188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75" y="182359"/>
            <a:ext cx="10407649" cy="1141412"/>
          </a:xfrm>
        </p:spPr>
        <p:txBody>
          <a:bodyPr/>
          <a:lstStyle/>
          <a:p>
            <a:r>
              <a:rPr lang="en-US"/>
              <a:t>CheckMate 9ER: Study design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7C327-A366-421B-B53F-413C99E4A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>
              <a:defRPr/>
            </a:pPr>
            <a:fld id="{AF1AFCDA-ABCC-4704-AB71-48FDE4F2FA4C}" type="slidenum">
              <a:rPr lang="en-US" sz="1467" smtClean="0">
                <a:solidFill>
                  <a:srgbClr val="000000"/>
                </a:solidFill>
                <a:latin typeface="Times New Roman"/>
                <a:cs typeface="Lucida Sans Unicode"/>
              </a:rPr>
              <a:pPr defTabSz="914377">
                <a:defRPr/>
              </a:pPr>
              <a:t>19</a:t>
            </a:fld>
            <a:endParaRPr lang="en-US" sz="1467" dirty="0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FC67F-FD75-4E6D-AC0F-E7F3DD3A6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CheckMate 9ER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3C4B5-548C-45E1-8B48-03A5273D35ED}"/>
              </a:ext>
            </a:extLst>
          </p:cNvPr>
          <p:cNvSpPr txBox="1">
            <a:spLocks/>
          </p:cNvSpPr>
          <p:nvPr/>
        </p:nvSpPr>
        <p:spPr>
          <a:xfrm>
            <a:off x="4781957" y="1442125"/>
            <a:ext cx="3651664" cy="1274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>
              <a:spcAft>
                <a:spcPts val="4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cs typeface="Lucida Sans Unicode"/>
              </a:rPr>
              <a:t>Stratification factors:</a:t>
            </a:r>
          </a:p>
          <a:p>
            <a:pPr marL="78313" indent="-78313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Lucida Sans Unicode"/>
              </a:rPr>
              <a:t>IMDC risk score</a:t>
            </a:r>
            <a:endParaRPr lang="en-US" sz="1600" strike="sngStrike" dirty="0">
              <a:solidFill>
                <a:srgbClr val="000000"/>
              </a:solidFill>
              <a:latin typeface="Times New Roman"/>
              <a:cs typeface="Lucida Sans Unicode"/>
            </a:endParaRPr>
          </a:p>
          <a:p>
            <a:pPr marL="78313" indent="-78313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Lucida Sans Unicode"/>
              </a:rPr>
              <a:t>Tumor PD-L1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cs typeface="Lucida Sans Unicode"/>
              </a:rPr>
              <a:t>expression</a:t>
            </a:r>
            <a:r>
              <a:rPr lang="en-US" sz="1600" baseline="30000" dirty="0" err="1">
                <a:solidFill>
                  <a:srgbClr val="000000"/>
                </a:solidFill>
                <a:latin typeface="Times New Roman"/>
                <a:cs typeface="Lucida Sans Unicode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Lucida Sans Unicode"/>
              </a:rPr>
              <a:t> </a:t>
            </a:r>
          </a:p>
          <a:p>
            <a:pPr marL="78313" indent="-78313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cs typeface="Lucida Sans Unicode"/>
              </a:rPr>
              <a:t>Geographic region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C2976E-F970-484A-AD8A-A6C8EB5B4A04}"/>
              </a:ext>
            </a:extLst>
          </p:cNvPr>
          <p:cNvSpPr txBox="1"/>
          <p:nvPr/>
        </p:nvSpPr>
        <p:spPr>
          <a:xfrm>
            <a:off x="359411" y="5708533"/>
            <a:ext cx="11435077" cy="9852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377">
              <a:defRPr/>
            </a:pPr>
            <a:r>
              <a:rPr lang="en-GB" sz="1067" baseline="30000" dirty="0">
                <a:solidFill>
                  <a:srgbClr val="000000"/>
                </a:solidFill>
                <a:latin typeface="Times New Roman"/>
                <a:cs typeface="Lucida Sans Unicode"/>
              </a:rPr>
              <a:t>a</a:t>
            </a: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Defined as the percent of positive tumor cell membrane staining in a minimum of 100 evaluable tumor cells per validated Dako PD-L1 immunohistochemistry 28-8 </a:t>
            </a:r>
            <a:r>
              <a:rPr lang="en-US" sz="1067" dirty="0" err="1">
                <a:solidFill>
                  <a:srgbClr val="000000"/>
                </a:solidFill>
                <a:latin typeface="Times New Roman"/>
                <a:cs typeface="Lucida Sans Unicode"/>
              </a:rPr>
              <a:t>pharmDx</a:t>
            </a: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 assay.</a:t>
            </a:r>
          </a:p>
          <a:p>
            <a:pPr defTabSz="914377">
              <a:defRPr/>
            </a:pPr>
            <a:r>
              <a:rPr lang="en-GB" sz="1067" baseline="30000" dirty="0">
                <a:solidFill>
                  <a:srgbClr val="000000"/>
                </a:solidFill>
                <a:latin typeface="Times New Roman"/>
                <a:cs typeface="Lucida Sans Unicode"/>
              </a:rPr>
              <a:t>b</a:t>
            </a: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NIVO dosing may not exceed a total of 2 years (from cycle 1); CABO and SUN treatment may continue beyond 2 years in the absence of progression or unacceptable toxicity. </a:t>
            </a:r>
            <a:b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</a:b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Patients may be treated beyond progression. </a:t>
            </a:r>
          </a:p>
          <a:p>
            <a:pPr defTabSz="914377">
              <a:defRPr/>
            </a:pPr>
            <a:r>
              <a:rPr lang="it-IT" sz="1067" dirty="0">
                <a:solidFill>
                  <a:srgbClr val="000000"/>
                </a:solidFill>
                <a:latin typeface="Times New Roman"/>
                <a:cs typeface="Lucida Sans Unicode"/>
              </a:rPr>
              <a:t>IMDC, International Metastatic Renal Cell Carcinoma Database Consortium; </a:t>
            </a: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IV, intravenously; ORR, objective response rate; PD-L1, programmed death ligand 1; PFS, progression-free survival; PO, orally; Q2W, every 2 weeks; QD, once daily; RECIST, Response Evaluation Criteria in Solid Tumors.</a:t>
            </a:r>
          </a:p>
          <a:p>
            <a:pPr defTabSz="914377">
              <a:defRPr/>
            </a:pP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1. Clinicaltrials.gov/ct2/show/NCT03141177. Accessed June 8, 2020; 2. Choueiri TK et al. Poster presented at the American Society of Clinical Oncology Annual Meeting 2018. TPS4598.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6894CB-C46D-4097-96B3-33D978134D02}"/>
              </a:ext>
            </a:extLst>
          </p:cNvPr>
          <p:cNvGrpSpPr/>
          <p:nvPr/>
        </p:nvGrpSpPr>
        <p:grpSpPr>
          <a:xfrm>
            <a:off x="537752" y="1642767"/>
            <a:ext cx="11459633" cy="3615597"/>
            <a:chOff x="411085" y="1735767"/>
            <a:chExt cx="8594725" cy="27116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C2107C-3757-48C0-9E5C-792E1DD31EBA}"/>
                </a:ext>
              </a:extLst>
            </p:cNvPr>
            <p:cNvSpPr txBox="1">
              <a:spLocks/>
            </p:cNvSpPr>
            <p:nvPr/>
          </p:nvSpPr>
          <p:spPr>
            <a:xfrm>
              <a:off x="429502" y="4160400"/>
              <a:ext cx="8576308" cy="2870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914377">
                <a:spcBef>
                  <a:spcPts val="400"/>
                </a:spcBef>
                <a:tabLst>
                  <a:tab pos="459295" algn="l"/>
                </a:tabLst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Times New Roman"/>
                  <a:cs typeface="Lucida Sans Unicode"/>
                </a:rPr>
                <a:t>Median study follow-up, 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Lucida Sans Unicode"/>
                </a:rPr>
                <a:t>18.1 months (range, 10.6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ea typeface="Times New Roman"/>
                  <a:cs typeface="Arial" panose="020B0604020202020204" pitchFamily="34" charset="0"/>
                </a:rPr>
                <a:t>–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Lucida Sans Unicode"/>
                </a:rPr>
                <a:t>30.6 months)</a:t>
              </a:r>
              <a:endParaRPr lang="en-US" sz="1400" dirty="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3520CA-B1B6-4494-B81E-641D3EBCD191}"/>
                </a:ext>
              </a:extLst>
            </p:cNvPr>
            <p:cNvGrpSpPr/>
            <p:nvPr/>
          </p:nvGrpSpPr>
          <p:grpSpPr>
            <a:xfrm>
              <a:off x="411085" y="1735767"/>
              <a:ext cx="8594725" cy="2185387"/>
              <a:chOff x="372363" y="1451768"/>
              <a:chExt cx="8594725" cy="2185387"/>
            </a:xfrm>
          </p:grpSpPr>
          <p:sp>
            <p:nvSpPr>
              <p:cNvPr id="21" name="Rounded Rectangle 12">
                <a:extLst>
                  <a:ext uri="{FF2B5EF4-FFF2-40B4-BE49-F238E27FC236}">
                    <a16:creationId xmlns:a16="http://schemas.microsoft.com/office/drawing/2014/main" id="{C097B7C9-8335-4B9D-AF50-098D47BAE9CC}"/>
                  </a:ext>
                </a:extLst>
              </p:cNvPr>
              <p:cNvSpPr/>
              <p:nvPr/>
            </p:nvSpPr>
            <p:spPr>
              <a:xfrm>
                <a:off x="4828904" y="1922494"/>
                <a:ext cx="2279513" cy="740664"/>
              </a:xfrm>
              <a:prstGeom prst="roundRect">
                <a:avLst>
                  <a:gd name="adj" fmla="val 0"/>
                </a:avLst>
              </a:prstGeom>
              <a:solidFill>
                <a:srgbClr val="009F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NIVO</a:t>
                </a:r>
                <a: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 240 mg IV Q2W </a:t>
                </a:r>
                <a:b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</a:br>
                <a: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+ </a:t>
                </a:r>
                <a:r>
                  <a:rPr lang="en-US" sz="1600" b="1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CABO</a:t>
                </a:r>
                <a: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 40 mg PO QD</a:t>
                </a:r>
              </a:p>
            </p:txBody>
          </p:sp>
          <p:sp>
            <p:nvSpPr>
              <p:cNvPr id="22" name="Rounded Rectangle 43">
                <a:extLst>
                  <a:ext uri="{FF2B5EF4-FFF2-40B4-BE49-F238E27FC236}">
                    <a16:creationId xmlns:a16="http://schemas.microsoft.com/office/drawing/2014/main" id="{B668CE5A-5839-4C60-A70E-9D363A05B3AF}"/>
                  </a:ext>
                </a:extLst>
              </p:cNvPr>
              <p:cNvSpPr/>
              <p:nvPr/>
            </p:nvSpPr>
            <p:spPr>
              <a:xfrm>
                <a:off x="4828904" y="2786697"/>
                <a:ext cx="2265581" cy="740664"/>
              </a:xfrm>
              <a:prstGeom prst="roundRect">
                <a:avLst>
                  <a:gd name="adj" fmla="val 0"/>
                </a:avLst>
              </a:prstGeom>
              <a:solidFill>
                <a:srgbClr val="F29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1600" b="1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SUN</a:t>
                </a:r>
                <a: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 50 mg PO QD, </a:t>
                </a:r>
              </a:p>
              <a:p>
                <a:pPr algn="ctr" defTabSz="914377"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cycle of 4 weeks on/</a:t>
                </a:r>
              </a:p>
              <a:p>
                <a:pPr algn="ctr" defTabSz="914377">
                  <a:defRPr/>
                </a:pPr>
                <a:r>
                  <a:rPr lang="en-US" sz="1600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2 weeks off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CC4DA2-C790-423E-A88B-C3B26D9F4D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2942" y="2364701"/>
                <a:ext cx="1844146" cy="61624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12192" tIns="12192" rIns="12192" bIns="0" rtlCol="0" anchor="ctr">
                <a:noAutofit/>
              </a:bodyPr>
              <a:lstStyle/>
              <a:p>
                <a:pPr algn="ctr" defTabSz="914377">
                  <a:defRPr/>
                </a:pPr>
                <a:r>
                  <a:rPr lang="en-US" sz="1600" i="1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Treat until RECIST v1.1–defined progression or unacceptable </a:t>
                </a:r>
                <a:r>
                  <a:rPr lang="en-US" sz="1600" i="1" dirty="0" err="1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toxicity</a:t>
                </a:r>
                <a:r>
                  <a:rPr lang="en-US" sz="1600" i="1" baseline="30000" dirty="0" err="1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b</a:t>
                </a:r>
                <a:endParaRPr lang="en-US" sz="1600" i="1" dirty="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" name="AutoShape 17" descr="Light-Purple_Bkgnd">
                <a:extLst>
                  <a:ext uri="{FF2B5EF4-FFF2-40B4-BE49-F238E27FC236}">
                    <a16:creationId xmlns:a16="http://schemas.microsoft.com/office/drawing/2014/main" id="{18EC6408-4AEA-4458-A05D-F12ADB9C3D0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424615" y="1736714"/>
                <a:ext cx="3111089" cy="190044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6000" tIns="48000" rIns="96000" bIns="48000" anchor="ctr"/>
              <a:lstStyle/>
              <a:p>
                <a:pPr defTabSz="914377">
                  <a:spcAft>
                    <a:spcPts val="1600"/>
                  </a:spcAft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Key inclusion criteria</a:t>
                </a:r>
                <a:r>
                  <a:rPr lang="en-US" sz="1600" b="1" baseline="30000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1,2</a:t>
                </a:r>
              </a:p>
              <a:p>
                <a:pPr marL="232822" lvl="1" indent="-232822" defTabSz="914377">
                  <a:spcAft>
                    <a:spcPts val="1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Previously untreated advanced or metastatic RCC </a:t>
                </a:r>
              </a:p>
              <a:p>
                <a:pPr marL="232822" lvl="1" indent="-232822" defTabSz="914377">
                  <a:spcAft>
                    <a:spcPts val="1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Clear cell component</a:t>
                </a:r>
              </a:p>
              <a:p>
                <a:pPr marL="232822" lvl="1" indent="-232822" defTabSz="914377">
                  <a:spcAft>
                    <a:spcPts val="1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Any IMDC risk group</a:t>
                </a:r>
              </a:p>
            </p:txBody>
          </p:sp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0CDD0EB4-01A3-4C15-889E-1C39CB84F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6378" y="2701626"/>
                <a:ext cx="1293200" cy="47009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B5CFA6B4-2DCF-4514-B479-0A2C63D2F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7630" y="2307612"/>
                <a:ext cx="1293200" cy="39410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621BCA-AD63-4BF3-911C-B48D90318B09}"/>
                  </a:ext>
                </a:extLst>
              </p:cNvPr>
              <p:cNvSpPr txBox="1"/>
              <p:nvPr/>
            </p:nvSpPr>
            <p:spPr>
              <a:xfrm>
                <a:off x="372363" y="1451768"/>
                <a:ext cx="64464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/>
                    <a:cs typeface="Lucida Sans Unicode"/>
                  </a:rPr>
                  <a:t>N = 651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D92111C-8DF1-4249-B655-FD783DE53ABE}"/>
                  </a:ext>
                </a:extLst>
              </p:cNvPr>
              <p:cNvSpPr/>
              <p:nvPr/>
            </p:nvSpPr>
            <p:spPr>
              <a:xfrm>
                <a:off x="3882934" y="2432009"/>
                <a:ext cx="582592" cy="56608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77">
                  <a:defRPr/>
                </a:pPr>
                <a:r>
                  <a:rPr lang="en-GB" sz="1333" b="1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R </a:t>
                </a:r>
              </a:p>
              <a:p>
                <a:pPr algn="ctr" defTabSz="914377">
                  <a:defRPr/>
                </a:pPr>
                <a:r>
                  <a:rPr lang="en-GB" sz="1333" b="1" dirty="0">
                    <a:solidFill>
                      <a:srgbClr val="FFFFFF"/>
                    </a:solidFill>
                    <a:latin typeface="Times New Roman"/>
                    <a:cs typeface="Lucida Sans Unicode"/>
                  </a:rPr>
                  <a:t>1:1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0A9A3-9AEE-418A-8763-8EE03BC7BFC4}"/>
              </a:ext>
            </a:extLst>
          </p:cNvPr>
          <p:cNvSpPr txBox="1"/>
          <p:nvPr/>
        </p:nvSpPr>
        <p:spPr>
          <a:xfrm>
            <a:off x="7408322" y="4798113"/>
            <a:ext cx="3861955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2668" indent="-302668" defTabSz="914377">
              <a:spcAft>
                <a:spcPts val="400"/>
              </a:spcAft>
              <a:tabLst>
                <a:tab pos="0" algn="l"/>
                <a:tab pos="459295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cs typeface="Lucida Sans Unicode"/>
              </a:rPr>
              <a:t>Primary endpoint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Lucida Sans Unicode"/>
              </a:rPr>
              <a:t>: PFS</a:t>
            </a:r>
          </a:p>
          <a:p>
            <a:pPr marL="302668" indent="-302668" defTabSz="914377">
              <a:spcAft>
                <a:spcPts val="400"/>
              </a:spcAft>
              <a:tabLst>
                <a:tab pos="0" algn="l"/>
                <a:tab pos="459295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/>
                <a:cs typeface="Lucida Sans Unicode"/>
              </a:rPr>
              <a:t>Secondary endpoints: 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Lucida Sans Unicode"/>
              </a:rPr>
              <a:t>OS, ORR, and safety</a:t>
            </a:r>
          </a:p>
        </p:txBody>
      </p:sp>
    </p:spTree>
    <p:extLst>
      <p:ext uri="{BB962C8B-B14F-4D97-AF65-F5344CB8AC3E}">
        <p14:creationId xmlns:p14="http://schemas.microsoft.com/office/powerpoint/2010/main" val="16451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1965325" y="40466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cs typeface="Arial" pitchFamily="34" charset="0"/>
              </a:rPr>
              <a:t>Disclosures</a:t>
            </a:r>
            <a:endParaRPr lang="en-US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/>
              <a:t>Speaker Bureau: Pfizer, J&amp;J, Sanofi, Novartis, MSD, Eisai, Astellas </a:t>
            </a:r>
          </a:p>
          <a:p>
            <a:pPr>
              <a:buFont typeface="Wingdings" pitchFamily="2" charset="2"/>
              <a:buNone/>
            </a:pPr>
            <a:endParaRPr lang="en-US" altLang="en-US" sz="2800"/>
          </a:p>
          <a:p>
            <a:r>
              <a:rPr lang="en-US" altLang="en-US" sz="2800"/>
              <a:t>Advisory Board/ Consultant: GSK, Novartis, Bayer, J&amp;J, Mundipharma, Astellas, MSD, BMS, Eisai, Amgen</a:t>
            </a:r>
          </a:p>
          <a:p>
            <a:endParaRPr lang="en-US" altLang="en-US" sz="2800"/>
          </a:p>
          <a:p>
            <a:r>
              <a:rPr lang="en-US" altLang="en-US" sz="2800"/>
              <a:t>Research support: Sanofi, J&amp;J, Astellas, Eisai</a:t>
            </a:r>
          </a:p>
          <a:p>
            <a:endParaRPr lang="en-US" altLang="en-US" sz="2800"/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787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D85E9B-3D3E-4C7A-AA9C-F90198B6B87B}"/>
              </a:ext>
            </a:extLst>
          </p:cNvPr>
          <p:cNvSpPr/>
          <p:nvPr/>
        </p:nvSpPr>
        <p:spPr>
          <a:xfrm>
            <a:off x="6690903" y="934924"/>
            <a:ext cx="5205399" cy="1835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srgbClr val="FFFFFF"/>
              </a:solidFill>
              <a:latin typeface="Times New Roman"/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5D3DA7-3374-4D5D-9E8A-B73D0A50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55974"/>
            <a:ext cx="10407649" cy="1141412"/>
          </a:xfrm>
        </p:spPr>
        <p:txBody>
          <a:bodyPr/>
          <a:lstStyle/>
          <a:p>
            <a:r>
              <a:rPr lang="en-US"/>
              <a:t>Progression-free survival per BICR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9EE5-4272-4A91-A729-11768E3B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>
              <a:defRPr/>
            </a:pPr>
            <a:fld id="{AF1AFCDA-ABCC-4704-AB71-48FDE4F2FA4C}" type="slidenum">
              <a:rPr lang="en-US" sz="1467" smtClean="0">
                <a:solidFill>
                  <a:srgbClr val="000000"/>
                </a:solidFill>
                <a:latin typeface="Times New Roman"/>
                <a:cs typeface="Lucida Sans Unicode"/>
              </a:rPr>
              <a:pPr defTabSz="914377">
                <a:defRPr/>
              </a:pPr>
              <a:t>20</a:t>
            </a:fld>
            <a:endParaRPr lang="en-US" sz="1467" dirty="0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FDAE0-B90F-4156-8740-2A6E9E3F08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CheckMate 9ER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45344-6406-4544-A5AE-1BD32D8418BA}"/>
              </a:ext>
            </a:extLst>
          </p:cNvPr>
          <p:cNvSpPr/>
          <p:nvPr/>
        </p:nvSpPr>
        <p:spPr>
          <a:xfrm>
            <a:off x="7977436" y="2104146"/>
            <a:ext cx="3575018" cy="7487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914354">
              <a:defRPr/>
            </a:pPr>
            <a:r>
              <a:rPr lang="en-US" altLang="en-US" sz="2133" b="1" dirty="0">
                <a:solidFill>
                  <a:srgbClr val="595454"/>
                </a:solidFill>
                <a:latin typeface="Times New Roman"/>
                <a:cs typeface="Arial" panose="020B0604020202020204" pitchFamily="34" charset="0"/>
              </a:rPr>
              <a:t>HR, 0.51 (95% CI, 0.41</a:t>
            </a:r>
            <a:r>
              <a:rPr lang="en-US" sz="2133" b="1" dirty="0">
                <a:solidFill>
                  <a:srgbClr val="59545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133" b="1" dirty="0">
                <a:solidFill>
                  <a:srgbClr val="595454"/>
                </a:solidFill>
                <a:latin typeface="Times New Roman"/>
                <a:cs typeface="Arial" panose="020B0604020202020204" pitchFamily="34" charset="0"/>
              </a:rPr>
              <a:t>0.64)</a:t>
            </a:r>
          </a:p>
          <a:p>
            <a:pPr algn="ctr" defTabSz="914354">
              <a:defRPr/>
            </a:pPr>
            <a:r>
              <a:rPr lang="en-US" sz="2133" b="1" i="1" dirty="0">
                <a:solidFill>
                  <a:srgbClr val="595454"/>
                </a:solidFill>
                <a:latin typeface="Times New Roman"/>
                <a:cs typeface="Arial" panose="020B0604020202020204" pitchFamily="34" charset="0"/>
              </a:rPr>
              <a:t>P </a:t>
            </a:r>
            <a:r>
              <a:rPr lang="en-US" sz="2133" b="1" dirty="0">
                <a:solidFill>
                  <a:srgbClr val="595454"/>
                </a:solidFill>
                <a:latin typeface="Times New Roman"/>
                <a:cs typeface="Arial" panose="020B0604020202020204" pitchFamily="34" charset="0"/>
              </a:rPr>
              <a:t>&lt; 0.0001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F9A1B82-996C-4386-9A27-7D6E63485723}"/>
              </a:ext>
            </a:extLst>
          </p:cNvPr>
          <p:cNvGraphicFramePr>
            <a:graphicFrameLocks noGrp="1"/>
          </p:cNvGraphicFramePr>
          <p:nvPr/>
        </p:nvGraphicFramePr>
        <p:xfrm>
          <a:off x="7716353" y="934923"/>
          <a:ext cx="4097186" cy="10972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8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Median PFS, months (95% CI)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/>
                      <a:r>
                        <a:rPr lang="en-US" sz="1600" b="1" dirty="0">
                          <a:solidFill>
                            <a:srgbClr val="009FBA"/>
                          </a:solidFill>
                          <a:latin typeface="+mn-lt"/>
                          <a:cs typeface="Arial" panose="020B0604020202020204" pitchFamily="34" charset="0"/>
                        </a:rPr>
                        <a:t>NIVO+CABO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rgbClr val="009FBA"/>
                          </a:solidFill>
                          <a:latin typeface="+mn-lt"/>
                          <a:cs typeface="Arial" panose="020B0604020202020204" pitchFamily="34" charset="0"/>
                        </a:rPr>
                        <a:t>16.6 (12.5</a:t>
                      </a:r>
                      <a:r>
                        <a:rPr lang="en-US" sz="1600" b="1" kern="1200" dirty="0">
                          <a:solidFill>
                            <a:srgbClr val="009FBA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dirty="0">
                          <a:solidFill>
                            <a:srgbClr val="009FBA"/>
                          </a:solidFill>
                          <a:latin typeface="+mn-lt"/>
                          <a:cs typeface="Arial" panose="020B0604020202020204" pitchFamily="34" charset="0"/>
                        </a:rPr>
                        <a:t>24.9)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29600"/>
                          </a:solidFill>
                          <a:latin typeface="+mn-lt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29600"/>
                          </a:solidFill>
                          <a:latin typeface="+mn-lt"/>
                          <a:cs typeface="Arial" panose="020B0604020202020204" pitchFamily="34" charset="0"/>
                        </a:rPr>
                        <a:t>8.3 (7.0</a:t>
                      </a:r>
                      <a:r>
                        <a:rPr lang="en-US" sz="1600" b="1" kern="1200" dirty="0">
                          <a:solidFill>
                            <a:srgbClr val="F296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b="1" dirty="0">
                          <a:solidFill>
                            <a:srgbClr val="F29600"/>
                          </a:solidFill>
                          <a:latin typeface="+mn-lt"/>
                          <a:cs typeface="Arial" panose="020B0604020202020204" pitchFamily="34" charset="0"/>
                        </a:rPr>
                        <a:t>9.7)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7EB792-65EB-42D3-A727-8B139E1709F7}"/>
              </a:ext>
            </a:extLst>
          </p:cNvPr>
          <p:cNvSpPr txBox="1"/>
          <p:nvPr/>
        </p:nvSpPr>
        <p:spPr>
          <a:xfrm>
            <a:off x="332933" y="6303764"/>
            <a:ext cx="2234586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Minimum study follow-up, 10.6 months.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470D7AA8-11CC-4673-96E3-88006AA7A3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2152" y="1295403"/>
            <a:ext cx="10807701" cy="4237568"/>
            <a:chOff x="327" y="612"/>
            <a:chExt cx="5106" cy="2002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7E9CD609-CFBA-4A07-8E75-E038EC3004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7" y="626"/>
              <a:ext cx="5106" cy="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grpSp>
          <p:nvGrpSpPr>
            <p:cNvPr id="20" name="Group 205">
              <a:extLst>
                <a:ext uri="{FF2B5EF4-FFF2-40B4-BE49-F238E27FC236}">
                  <a16:creationId xmlns:a16="http://schemas.microsoft.com/office/drawing/2014/main" id="{73DAB16E-3A7C-4FB7-8215-C02DA7E72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" y="612"/>
              <a:ext cx="5100" cy="1996"/>
              <a:chOff x="332" y="612"/>
              <a:chExt cx="5100" cy="1996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E9290770-5127-4CC0-A79A-C94BDD3F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" y="652"/>
                <a:ext cx="4670" cy="1710"/>
              </a:xfrm>
              <a:custGeom>
                <a:avLst/>
                <a:gdLst>
                  <a:gd name="T0" fmla="*/ 0 w 4670"/>
                  <a:gd name="T1" fmla="*/ 0 h 1710"/>
                  <a:gd name="T2" fmla="*/ 0 w 4670"/>
                  <a:gd name="T3" fmla="*/ 1710 h 1710"/>
                  <a:gd name="T4" fmla="*/ 4670 w 4670"/>
                  <a:gd name="T5" fmla="*/ 171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70" h="1710">
                    <a:moveTo>
                      <a:pt x="0" y="0"/>
                    </a:moveTo>
                    <a:lnTo>
                      <a:pt x="0" y="1710"/>
                    </a:lnTo>
                    <a:lnTo>
                      <a:pt x="4670" y="1710"/>
                    </a:lnTo>
                  </a:path>
                </a:pathLst>
              </a:cu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" name="Line 6">
                <a:extLst>
                  <a:ext uri="{FF2B5EF4-FFF2-40B4-BE49-F238E27FC236}">
                    <a16:creationId xmlns:a16="http://schemas.microsoft.com/office/drawing/2014/main" id="{734CB150-6AA7-416B-9D42-6245C3CB9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2330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" name="Line 7">
                <a:extLst>
                  <a:ext uri="{FF2B5EF4-FFF2-40B4-BE49-F238E27FC236}">
                    <a16:creationId xmlns:a16="http://schemas.microsoft.com/office/drawing/2014/main" id="{759DC48D-985F-416D-B565-896108F58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3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" name="Line 8">
                <a:extLst>
                  <a:ext uri="{FF2B5EF4-FFF2-40B4-BE49-F238E27FC236}">
                    <a16:creationId xmlns:a16="http://schemas.microsoft.com/office/drawing/2014/main" id="{9935E973-ACD3-4A20-BABB-AE9AB74B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2166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2F5C1BCF-984A-4C91-BAE3-BA5330537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2000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" name="Line 10">
                <a:extLst>
                  <a:ext uri="{FF2B5EF4-FFF2-40B4-BE49-F238E27FC236}">
                    <a16:creationId xmlns:a16="http://schemas.microsoft.com/office/drawing/2014/main" id="{4BCACF51-4E59-4D71-BB32-21CEDEF9D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1836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B962B5CF-C97F-4154-BFBA-14179179A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1670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BC78C071-7D61-45FE-A94F-26FF19233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1506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E50399D2-FCD0-49E1-8AD0-C9D510117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1342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34A867D3-AC55-4F40-8625-1442E7F64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1176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5E7ADF2-D00E-457F-8FB9-60B276FED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1012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B3C8CAAA-972A-4577-84D6-BAE1E5C35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846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F572D5BB-CF3F-4F6D-963F-481B1F6A7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" y="682"/>
                <a:ext cx="42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6CEEAA26-5BC9-47CB-86B9-877A6580C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2262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320AF5B1-9FE5-42D8-9115-2C79A7169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" y="2402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5AC9AE40-17B2-4992-AA85-072617880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5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7CD81346-72C9-47A3-B70C-F2C7E8F9B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2402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dirty="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3</a:t>
                </a:r>
                <a:endParaRPr lang="en-US" altLang="en-US" sz="2400" dirty="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AE0746EF-38EE-46E8-ADB7-77863B94B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7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41" name="Rectangle 23">
                <a:extLst>
                  <a:ext uri="{FF2B5EF4-FFF2-40B4-BE49-F238E27FC236}">
                    <a16:creationId xmlns:a16="http://schemas.microsoft.com/office/drawing/2014/main" id="{7FDACFB2-98E7-46BA-A5B9-45C1035BB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402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6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467911B0-FEB2-402B-B503-06461FDB4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9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43" name="Rectangle 25">
                <a:extLst>
                  <a:ext uri="{FF2B5EF4-FFF2-40B4-BE49-F238E27FC236}">
                    <a16:creationId xmlns:a16="http://schemas.microsoft.com/office/drawing/2014/main" id="{9238F025-1C3C-4628-9AE5-210075F87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2402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9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FF3FED2C-CB2C-40ED-A88A-9C7EFF508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1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45" name="Rectangle 27">
                <a:extLst>
                  <a:ext uri="{FF2B5EF4-FFF2-40B4-BE49-F238E27FC236}">
                    <a16:creationId xmlns:a16="http://schemas.microsoft.com/office/drawing/2014/main" id="{F2345929-4126-42B7-85AC-F2DA27A7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" y="2402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12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B7525C0-E9F5-49BE-BAF5-81A3BDCA7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D7E90E46-F5DB-414A-A8AC-22757C52F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3" y="2402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15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6F6CCE8E-8A59-4496-9FBA-96B788DB1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7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49" name="Rectangle 31">
                <a:extLst>
                  <a:ext uri="{FF2B5EF4-FFF2-40B4-BE49-F238E27FC236}">
                    <a16:creationId xmlns:a16="http://schemas.microsoft.com/office/drawing/2014/main" id="{D03AE626-3309-4492-B90A-413596FFB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5" y="2402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18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0" name="Line 32">
                <a:extLst>
                  <a:ext uri="{FF2B5EF4-FFF2-40B4-BE49-F238E27FC236}">
                    <a16:creationId xmlns:a16="http://schemas.microsoft.com/office/drawing/2014/main" id="{75AFFFDC-E60B-414F-B8DB-86AA2B48F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9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51" name="Rectangle 33">
                <a:extLst>
                  <a:ext uri="{FF2B5EF4-FFF2-40B4-BE49-F238E27FC236}">
                    <a16:creationId xmlns:a16="http://schemas.microsoft.com/office/drawing/2014/main" id="{B06EEA81-7818-4C75-AC4E-ED3AFE5DC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402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21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2" name="Line 34">
                <a:extLst>
                  <a:ext uri="{FF2B5EF4-FFF2-40B4-BE49-F238E27FC236}">
                    <a16:creationId xmlns:a16="http://schemas.microsoft.com/office/drawing/2014/main" id="{265CA80B-3CEE-48DB-A1E2-8EE7A4261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1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53" name="Rectangle 35">
                <a:extLst>
                  <a:ext uri="{FF2B5EF4-FFF2-40B4-BE49-F238E27FC236}">
                    <a16:creationId xmlns:a16="http://schemas.microsoft.com/office/drawing/2014/main" id="{12F805DA-68E9-423D-ABF5-290B4357F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9" y="2402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24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4" name="Line 36">
                <a:extLst>
                  <a:ext uri="{FF2B5EF4-FFF2-40B4-BE49-F238E27FC236}">
                    <a16:creationId xmlns:a16="http://schemas.microsoft.com/office/drawing/2014/main" id="{E16DDD0D-5A5E-4071-BF09-B14B0253B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3" y="2362"/>
                <a:ext cx="0" cy="4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55" name="Rectangle 37">
                <a:extLst>
                  <a:ext uri="{FF2B5EF4-FFF2-40B4-BE49-F238E27FC236}">
                    <a16:creationId xmlns:a16="http://schemas.microsoft.com/office/drawing/2014/main" id="{1B8A4AEA-F21A-4564-9CD5-3CD6BECF9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1" y="2402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27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6" name="Rectangle 38">
                <a:extLst>
                  <a:ext uri="{FF2B5EF4-FFF2-40B4-BE49-F238E27FC236}">
                    <a16:creationId xmlns:a16="http://schemas.microsoft.com/office/drawing/2014/main" id="{DE2874F3-536F-4E2E-8AE5-8A3B2C45A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209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0.1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7" name="Rectangle 39">
                <a:extLst>
                  <a:ext uri="{FF2B5EF4-FFF2-40B4-BE49-F238E27FC236}">
                    <a16:creationId xmlns:a16="http://schemas.microsoft.com/office/drawing/2014/main" id="{6E1C9AD4-2932-45AB-AF97-B38CFD9DD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932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0.2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8" name="Rectangle 40">
                <a:extLst>
                  <a:ext uri="{FF2B5EF4-FFF2-40B4-BE49-F238E27FC236}">
                    <a16:creationId xmlns:a16="http://schemas.microsoft.com/office/drawing/2014/main" id="{550BEDB2-DC02-4240-8DC4-1FFBEAB6E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76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0.3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47FD35DB-9025-44B3-A0D1-8A2FB43EF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600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0.4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0" name="Rectangle 42">
                <a:extLst>
                  <a:ext uri="{FF2B5EF4-FFF2-40B4-BE49-F238E27FC236}">
                    <a16:creationId xmlns:a16="http://schemas.microsoft.com/office/drawing/2014/main" id="{880B2085-784F-4E91-8277-0245630DA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43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0.5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1" name="Rectangle 43">
                <a:extLst>
                  <a:ext uri="{FF2B5EF4-FFF2-40B4-BE49-F238E27FC236}">
                    <a16:creationId xmlns:a16="http://schemas.microsoft.com/office/drawing/2014/main" id="{3B771E81-7E94-4864-8A32-44D286F9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270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0.6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2" name="Rectangle 44">
                <a:extLst>
                  <a:ext uri="{FF2B5EF4-FFF2-40B4-BE49-F238E27FC236}">
                    <a16:creationId xmlns:a16="http://schemas.microsoft.com/office/drawing/2014/main" id="{E60B1914-0365-430C-9B55-624CFF280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110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0.7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3" name="Rectangle 45">
                <a:extLst>
                  <a:ext uri="{FF2B5EF4-FFF2-40B4-BE49-F238E27FC236}">
                    <a16:creationId xmlns:a16="http://schemas.microsoft.com/office/drawing/2014/main" id="{38A73F2A-63ED-490F-9CA0-572976A74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940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0.8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4" name="Rectangle 46">
                <a:extLst>
                  <a:ext uri="{FF2B5EF4-FFF2-40B4-BE49-F238E27FC236}">
                    <a16:creationId xmlns:a16="http://schemas.microsoft.com/office/drawing/2014/main" id="{B1896BD0-FCA5-4989-93E8-4DDFBAE8C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68" y="1819"/>
                <a:ext cx="91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Progression-free sur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5" name="Rectangle 47">
                <a:extLst>
                  <a:ext uri="{FF2B5EF4-FFF2-40B4-BE49-F238E27FC236}">
                    <a16:creationId xmlns:a16="http://schemas.microsoft.com/office/drawing/2014/main" id="{6191BBCA-DB83-4F52-873A-8D16F0E16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6" y="1343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v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6" name="Rectangle 48">
                <a:extLst>
                  <a:ext uri="{FF2B5EF4-FFF2-40B4-BE49-F238E27FC236}">
                    <a16:creationId xmlns:a16="http://schemas.microsoft.com/office/drawing/2014/main" id="{3C25CDF0-A898-41C1-A90B-C41A1F682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3" y="940"/>
                <a:ext cx="7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ival (probability)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7" name="Rectangle 49">
                <a:extLst>
                  <a:ext uri="{FF2B5EF4-FFF2-40B4-BE49-F238E27FC236}">
                    <a16:creationId xmlns:a16="http://schemas.microsoft.com/office/drawing/2014/main" id="{03BE97F9-218C-4AEF-9230-8992D58B5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2492"/>
                <a:ext cx="32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Months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8" name="Rectangle 50">
                <a:extLst>
                  <a:ext uri="{FF2B5EF4-FFF2-40B4-BE49-F238E27FC236}">
                    <a16:creationId xmlns:a16="http://schemas.microsoft.com/office/drawing/2014/main" id="{4D8BE54A-AA80-4B69-A29D-CA88C88D9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780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0.9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69" name="Rectangle 51">
                <a:extLst>
                  <a:ext uri="{FF2B5EF4-FFF2-40B4-BE49-F238E27FC236}">
                    <a16:creationId xmlns:a16="http://schemas.microsoft.com/office/drawing/2014/main" id="{D9FECEEE-AFF0-45FB-9517-7DC62DE20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" y="612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1.0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70" name="Freeform 52">
                <a:extLst>
                  <a:ext uri="{FF2B5EF4-FFF2-40B4-BE49-F238E27FC236}">
                    <a16:creationId xmlns:a16="http://schemas.microsoft.com/office/drawing/2014/main" id="{94563A65-FEE2-4C38-B17B-BC53E8D37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680"/>
                <a:ext cx="4220" cy="1516"/>
              </a:xfrm>
              <a:custGeom>
                <a:avLst/>
                <a:gdLst>
                  <a:gd name="T0" fmla="*/ 48 w 4220"/>
                  <a:gd name="T1" fmla="*/ 12 h 1516"/>
                  <a:gd name="T2" fmla="*/ 148 w 4220"/>
                  <a:gd name="T3" fmla="*/ 20 h 1516"/>
                  <a:gd name="T4" fmla="*/ 190 w 4220"/>
                  <a:gd name="T5" fmla="*/ 40 h 1516"/>
                  <a:gd name="T6" fmla="*/ 236 w 4220"/>
                  <a:gd name="T7" fmla="*/ 60 h 1516"/>
                  <a:gd name="T8" fmla="*/ 246 w 4220"/>
                  <a:gd name="T9" fmla="*/ 86 h 1516"/>
                  <a:gd name="T10" fmla="*/ 286 w 4220"/>
                  <a:gd name="T11" fmla="*/ 96 h 1516"/>
                  <a:gd name="T12" fmla="*/ 314 w 4220"/>
                  <a:gd name="T13" fmla="*/ 118 h 1516"/>
                  <a:gd name="T14" fmla="*/ 432 w 4220"/>
                  <a:gd name="T15" fmla="*/ 126 h 1516"/>
                  <a:gd name="T16" fmla="*/ 450 w 4220"/>
                  <a:gd name="T17" fmla="*/ 164 h 1516"/>
                  <a:gd name="T18" fmla="*/ 468 w 4220"/>
                  <a:gd name="T19" fmla="*/ 208 h 1516"/>
                  <a:gd name="T20" fmla="*/ 478 w 4220"/>
                  <a:gd name="T21" fmla="*/ 246 h 1516"/>
                  <a:gd name="T22" fmla="*/ 492 w 4220"/>
                  <a:gd name="T23" fmla="*/ 282 h 1516"/>
                  <a:gd name="T24" fmla="*/ 512 w 4220"/>
                  <a:gd name="T25" fmla="*/ 332 h 1516"/>
                  <a:gd name="T26" fmla="*/ 564 w 4220"/>
                  <a:gd name="T27" fmla="*/ 352 h 1516"/>
                  <a:gd name="T28" fmla="*/ 592 w 4220"/>
                  <a:gd name="T29" fmla="*/ 386 h 1516"/>
                  <a:gd name="T30" fmla="*/ 666 w 4220"/>
                  <a:gd name="T31" fmla="*/ 396 h 1516"/>
                  <a:gd name="T32" fmla="*/ 688 w 4220"/>
                  <a:gd name="T33" fmla="*/ 424 h 1516"/>
                  <a:gd name="T34" fmla="*/ 720 w 4220"/>
                  <a:gd name="T35" fmla="*/ 444 h 1516"/>
                  <a:gd name="T36" fmla="*/ 728 w 4220"/>
                  <a:gd name="T37" fmla="*/ 484 h 1516"/>
                  <a:gd name="T38" fmla="*/ 766 w 4220"/>
                  <a:gd name="T39" fmla="*/ 496 h 1516"/>
                  <a:gd name="T40" fmla="*/ 776 w 4220"/>
                  <a:gd name="T41" fmla="*/ 510 h 1516"/>
                  <a:gd name="T42" fmla="*/ 830 w 4220"/>
                  <a:gd name="T43" fmla="*/ 514 h 1516"/>
                  <a:gd name="T44" fmla="*/ 906 w 4220"/>
                  <a:gd name="T45" fmla="*/ 530 h 1516"/>
                  <a:gd name="T46" fmla="*/ 940 w 4220"/>
                  <a:gd name="T47" fmla="*/ 544 h 1516"/>
                  <a:gd name="T48" fmla="*/ 966 w 4220"/>
                  <a:gd name="T49" fmla="*/ 616 h 1516"/>
                  <a:gd name="T50" fmla="*/ 1004 w 4220"/>
                  <a:gd name="T51" fmla="*/ 630 h 1516"/>
                  <a:gd name="T52" fmla="*/ 1022 w 4220"/>
                  <a:gd name="T53" fmla="*/ 662 h 1516"/>
                  <a:gd name="T54" fmla="*/ 1100 w 4220"/>
                  <a:gd name="T55" fmla="*/ 674 h 1516"/>
                  <a:gd name="T56" fmla="*/ 1154 w 4220"/>
                  <a:gd name="T57" fmla="*/ 694 h 1516"/>
                  <a:gd name="T58" fmla="*/ 1202 w 4220"/>
                  <a:gd name="T59" fmla="*/ 724 h 1516"/>
                  <a:gd name="T60" fmla="*/ 1222 w 4220"/>
                  <a:gd name="T61" fmla="*/ 756 h 1516"/>
                  <a:gd name="T62" fmla="*/ 1354 w 4220"/>
                  <a:gd name="T63" fmla="*/ 768 h 1516"/>
                  <a:gd name="T64" fmla="*/ 1402 w 4220"/>
                  <a:gd name="T65" fmla="*/ 806 h 1516"/>
                  <a:gd name="T66" fmla="*/ 1448 w 4220"/>
                  <a:gd name="T67" fmla="*/ 830 h 1516"/>
                  <a:gd name="T68" fmla="*/ 1472 w 4220"/>
                  <a:gd name="T69" fmla="*/ 848 h 1516"/>
                  <a:gd name="T70" fmla="*/ 1584 w 4220"/>
                  <a:gd name="T71" fmla="*/ 860 h 1516"/>
                  <a:gd name="T72" fmla="*/ 1598 w 4220"/>
                  <a:gd name="T73" fmla="*/ 880 h 1516"/>
                  <a:gd name="T74" fmla="*/ 1636 w 4220"/>
                  <a:gd name="T75" fmla="*/ 890 h 1516"/>
                  <a:gd name="T76" fmla="*/ 1662 w 4220"/>
                  <a:gd name="T77" fmla="*/ 942 h 1516"/>
                  <a:gd name="T78" fmla="*/ 1778 w 4220"/>
                  <a:gd name="T79" fmla="*/ 960 h 1516"/>
                  <a:gd name="T80" fmla="*/ 1864 w 4220"/>
                  <a:gd name="T81" fmla="*/ 980 h 1516"/>
                  <a:gd name="T82" fmla="*/ 1908 w 4220"/>
                  <a:gd name="T83" fmla="*/ 992 h 1516"/>
                  <a:gd name="T84" fmla="*/ 1928 w 4220"/>
                  <a:gd name="T85" fmla="*/ 1022 h 1516"/>
                  <a:gd name="T86" fmla="*/ 2024 w 4220"/>
                  <a:gd name="T87" fmla="*/ 1026 h 1516"/>
                  <a:gd name="T88" fmla="*/ 2124 w 4220"/>
                  <a:gd name="T89" fmla="*/ 1066 h 1516"/>
                  <a:gd name="T90" fmla="*/ 2168 w 4220"/>
                  <a:gd name="T91" fmla="*/ 1090 h 1516"/>
                  <a:gd name="T92" fmla="*/ 2182 w 4220"/>
                  <a:gd name="T93" fmla="*/ 1120 h 1516"/>
                  <a:gd name="T94" fmla="*/ 2398 w 4220"/>
                  <a:gd name="T95" fmla="*/ 1130 h 1516"/>
                  <a:gd name="T96" fmla="*/ 2718 w 4220"/>
                  <a:gd name="T97" fmla="*/ 1172 h 1516"/>
                  <a:gd name="T98" fmla="*/ 2850 w 4220"/>
                  <a:gd name="T99" fmla="*/ 1192 h 1516"/>
                  <a:gd name="T100" fmla="*/ 2914 w 4220"/>
                  <a:gd name="T101" fmla="*/ 1244 h 1516"/>
                  <a:gd name="T102" fmla="*/ 3788 w 4220"/>
                  <a:gd name="T103" fmla="*/ 1286 h 1516"/>
                  <a:gd name="T104" fmla="*/ 3866 w 4220"/>
                  <a:gd name="T105" fmla="*/ 1516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20" h="1516">
                    <a:moveTo>
                      <a:pt x="0" y="0"/>
                    </a:moveTo>
                    <a:lnTo>
                      <a:pt x="48" y="0"/>
                    </a:lnTo>
                    <a:lnTo>
                      <a:pt x="48" y="12"/>
                    </a:lnTo>
                    <a:lnTo>
                      <a:pt x="100" y="12"/>
                    </a:lnTo>
                    <a:lnTo>
                      <a:pt x="100" y="20"/>
                    </a:lnTo>
                    <a:lnTo>
                      <a:pt x="148" y="20"/>
                    </a:lnTo>
                    <a:lnTo>
                      <a:pt x="148" y="30"/>
                    </a:lnTo>
                    <a:lnTo>
                      <a:pt x="190" y="30"/>
                    </a:lnTo>
                    <a:lnTo>
                      <a:pt x="190" y="40"/>
                    </a:lnTo>
                    <a:lnTo>
                      <a:pt x="206" y="40"/>
                    </a:lnTo>
                    <a:lnTo>
                      <a:pt x="206" y="60"/>
                    </a:lnTo>
                    <a:lnTo>
                      <a:pt x="236" y="60"/>
                    </a:lnTo>
                    <a:lnTo>
                      <a:pt x="236" y="74"/>
                    </a:lnTo>
                    <a:lnTo>
                      <a:pt x="246" y="74"/>
                    </a:lnTo>
                    <a:lnTo>
                      <a:pt x="246" y="86"/>
                    </a:lnTo>
                    <a:lnTo>
                      <a:pt x="262" y="86"/>
                    </a:lnTo>
                    <a:lnTo>
                      <a:pt x="262" y="96"/>
                    </a:lnTo>
                    <a:lnTo>
                      <a:pt x="286" y="96"/>
                    </a:lnTo>
                    <a:lnTo>
                      <a:pt x="286" y="102"/>
                    </a:lnTo>
                    <a:lnTo>
                      <a:pt x="314" y="102"/>
                    </a:lnTo>
                    <a:lnTo>
                      <a:pt x="314" y="118"/>
                    </a:lnTo>
                    <a:lnTo>
                      <a:pt x="366" y="118"/>
                    </a:lnTo>
                    <a:lnTo>
                      <a:pt x="366" y="126"/>
                    </a:lnTo>
                    <a:lnTo>
                      <a:pt x="432" y="126"/>
                    </a:lnTo>
                    <a:lnTo>
                      <a:pt x="432" y="144"/>
                    </a:lnTo>
                    <a:lnTo>
                      <a:pt x="450" y="144"/>
                    </a:lnTo>
                    <a:lnTo>
                      <a:pt x="450" y="164"/>
                    </a:lnTo>
                    <a:lnTo>
                      <a:pt x="460" y="164"/>
                    </a:lnTo>
                    <a:lnTo>
                      <a:pt x="460" y="208"/>
                    </a:lnTo>
                    <a:lnTo>
                      <a:pt x="468" y="208"/>
                    </a:lnTo>
                    <a:lnTo>
                      <a:pt x="468" y="228"/>
                    </a:lnTo>
                    <a:lnTo>
                      <a:pt x="478" y="228"/>
                    </a:lnTo>
                    <a:lnTo>
                      <a:pt x="478" y="246"/>
                    </a:lnTo>
                    <a:lnTo>
                      <a:pt x="482" y="246"/>
                    </a:lnTo>
                    <a:lnTo>
                      <a:pt x="482" y="282"/>
                    </a:lnTo>
                    <a:lnTo>
                      <a:pt x="492" y="282"/>
                    </a:lnTo>
                    <a:lnTo>
                      <a:pt x="492" y="314"/>
                    </a:lnTo>
                    <a:lnTo>
                      <a:pt x="512" y="314"/>
                    </a:lnTo>
                    <a:lnTo>
                      <a:pt x="512" y="332"/>
                    </a:lnTo>
                    <a:lnTo>
                      <a:pt x="542" y="332"/>
                    </a:lnTo>
                    <a:lnTo>
                      <a:pt x="542" y="352"/>
                    </a:lnTo>
                    <a:lnTo>
                      <a:pt x="564" y="352"/>
                    </a:lnTo>
                    <a:lnTo>
                      <a:pt x="564" y="376"/>
                    </a:lnTo>
                    <a:lnTo>
                      <a:pt x="592" y="376"/>
                    </a:lnTo>
                    <a:lnTo>
                      <a:pt x="592" y="386"/>
                    </a:lnTo>
                    <a:lnTo>
                      <a:pt x="644" y="386"/>
                    </a:lnTo>
                    <a:lnTo>
                      <a:pt x="644" y="396"/>
                    </a:lnTo>
                    <a:lnTo>
                      <a:pt x="666" y="396"/>
                    </a:lnTo>
                    <a:lnTo>
                      <a:pt x="666" y="408"/>
                    </a:lnTo>
                    <a:lnTo>
                      <a:pt x="688" y="408"/>
                    </a:lnTo>
                    <a:lnTo>
                      <a:pt x="688" y="424"/>
                    </a:lnTo>
                    <a:lnTo>
                      <a:pt x="710" y="424"/>
                    </a:lnTo>
                    <a:lnTo>
                      <a:pt x="710" y="444"/>
                    </a:lnTo>
                    <a:lnTo>
                      <a:pt x="720" y="444"/>
                    </a:lnTo>
                    <a:lnTo>
                      <a:pt x="720" y="458"/>
                    </a:lnTo>
                    <a:lnTo>
                      <a:pt x="728" y="458"/>
                    </a:lnTo>
                    <a:lnTo>
                      <a:pt x="728" y="484"/>
                    </a:lnTo>
                    <a:lnTo>
                      <a:pt x="740" y="484"/>
                    </a:lnTo>
                    <a:lnTo>
                      <a:pt x="740" y="496"/>
                    </a:lnTo>
                    <a:lnTo>
                      <a:pt x="766" y="496"/>
                    </a:lnTo>
                    <a:lnTo>
                      <a:pt x="766" y="504"/>
                    </a:lnTo>
                    <a:lnTo>
                      <a:pt x="776" y="504"/>
                    </a:lnTo>
                    <a:lnTo>
                      <a:pt x="776" y="510"/>
                    </a:lnTo>
                    <a:lnTo>
                      <a:pt x="810" y="510"/>
                    </a:lnTo>
                    <a:lnTo>
                      <a:pt x="810" y="514"/>
                    </a:lnTo>
                    <a:lnTo>
                      <a:pt x="830" y="514"/>
                    </a:lnTo>
                    <a:lnTo>
                      <a:pt x="830" y="520"/>
                    </a:lnTo>
                    <a:lnTo>
                      <a:pt x="906" y="520"/>
                    </a:lnTo>
                    <a:lnTo>
                      <a:pt x="906" y="530"/>
                    </a:lnTo>
                    <a:lnTo>
                      <a:pt x="926" y="530"/>
                    </a:lnTo>
                    <a:lnTo>
                      <a:pt x="926" y="544"/>
                    </a:lnTo>
                    <a:lnTo>
                      <a:pt x="940" y="544"/>
                    </a:lnTo>
                    <a:lnTo>
                      <a:pt x="940" y="566"/>
                    </a:lnTo>
                    <a:lnTo>
                      <a:pt x="966" y="566"/>
                    </a:lnTo>
                    <a:lnTo>
                      <a:pt x="966" y="616"/>
                    </a:lnTo>
                    <a:lnTo>
                      <a:pt x="980" y="616"/>
                    </a:lnTo>
                    <a:lnTo>
                      <a:pt x="980" y="630"/>
                    </a:lnTo>
                    <a:lnTo>
                      <a:pt x="1004" y="630"/>
                    </a:lnTo>
                    <a:lnTo>
                      <a:pt x="1004" y="652"/>
                    </a:lnTo>
                    <a:lnTo>
                      <a:pt x="1022" y="652"/>
                    </a:lnTo>
                    <a:lnTo>
                      <a:pt x="1022" y="662"/>
                    </a:lnTo>
                    <a:lnTo>
                      <a:pt x="1058" y="662"/>
                    </a:lnTo>
                    <a:lnTo>
                      <a:pt x="1058" y="674"/>
                    </a:lnTo>
                    <a:lnTo>
                      <a:pt x="1100" y="674"/>
                    </a:lnTo>
                    <a:lnTo>
                      <a:pt x="1100" y="688"/>
                    </a:lnTo>
                    <a:lnTo>
                      <a:pt x="1154" y="688"/>
                    </a:lnTo>
                    <a:lnTo>
                      <a:pt x="1154" y="694"/>
                    </a:lnTo>
                    <a:lnTo>
                      <a:pt x="1190" y="694"/>
                    </a:lnTo>
                    <a:lnTo>
                      <a:pt x="1190" y="724"/>
                    </a:lnTo>
                    <a:lnTo>
                      <a:pt x="1202" y="724"/>
                    </a:lnTo>
                    <a:lnTo>
                      <a:pt x="1202" y="736"/>
                    </a:lnTo>
                    <a:lnTo>
                      <a:pt x="1222" y="736"/>
                    </a:lnTo>
                    <a:lnTo>
                      <a:pt x="1222" y="756"/>
                    </a:lnTo>
                    <a:lnTo>
                      <a:pt x="1252" y="756"/>
                    </a:lnTo>
                    <a:lnTo>
                      <a:pt x="1252" y="768"/>
                    </a:lnTo>
                    <a:lnTo>
                      <a:pt x="1354" y="768"/>
                    </a:lnTo>
                    <a:lnTo>
                      <a:pt x="1354" y="780"/>
                    </a:lnTo>
                    <a:lnTo>
                      <a:pt x="1402" y="780"/>
                    </a:lnTo>
                    <a:lnTo>
                      <a:pt x="1402" y="806"/>
                    </a:lnTo>
                    <a:lnTo>
                      <a:pt x="1428" y="806"/>
                    </a:lnTo>
                    <a:lnTo>
                      <a:pt x="1428" y="830"/>
                    </a:lnTo>
                    <a:lnTo>
                      <a:pt x="1448" y="830"/>
                    </a:lnTo>
                    <a:lnTo>
                      <a:pt x="1448" y="840"/>
                    </a:lnTo>
                    <a:lnTo>
                      <a:pt x="1472" y="840"/>
                    </a:lnTo>
                    <a:lnTo>
                      <a:pt x="1472" y="848"/>
                    </a:lnTo>
                    <a:lnTo>
                      <a:pt x="1534" y="848"/>
                    </a:lnTo>
                    <a:lnTo>
                      <a:pt x="1534" y="860"/>
                    </a:lnTo>
                    <a:lnTo>
                      <a:pt x="1584" y="860"/>
                    </a:lnTo>
                    <a:lnTo>
                      <a:pt x="1584" y="868"/>
                    </a:lnTo>
                    <a:lnTo>
                      <a:pt x="1598" y="868"/>
                    </a:lnTo>
                    <a:lnTo>
                      <a:pt x="1598" y="880"/>
                    </a:lnTo>
                    <a:lnTo>
                      <a:pt x="1622" y="880"/>
                    </a:lnTo>
                    <a:lnTo>
                      <a:pt x="1622" y="890"/>
                    </a:lnTo>
                    <a:lnTo>
                      <a:pt x="1636" y="890"/>
                    </a:lnTo>
                    <a:lnTo>
                      <a:pt x="1636" y="902"/>
                    </a:lnTo>
                    <a:lnTo>
                      <a:pt x="1662" y="902"/>
                    </a:lnTo>
                    <a:lnTo>
                      <a:pt x="1662" y="942"/>
                    </a:lnTo>
                    <a:lnTo>
                      <a:pt x="1676" y="942"/>
                    </a:lnTo>
                    <a:lnTo>
                      <a:pt x="1676" y="960"/>
                    </a:lnTo>
                    <a:lnTo>
                      <a:pt x="1778" y="960"/>
                    </a:lnTo>
                    <a:lnTo>
                      <a:pt x="1778" y="970"/>
                    </a:lnTo>
                    <a:lnTo>
                      <a:pt x="1864" y="970"/>
                    </a:lnTo>
                    <a:lnTo>
                      <a:pt x="1864" y="980"/>
                    </a:lnTo>
                    <a:lnTo>
                      <a:pt x="1898" y="980"/>
                    </a:lnTo>
                    <a:lnTo>
                      <a:pt x="1898" y="992"/>
                    </a:lnTo>
                    <a:lnTo>
                      <a:pt x="1908" y="992"/>
                    </a:lnTo>
                    <a:lnTo>
                      <a:pt x="1908" y="1010"/>
                    </a:lnTo>
                    <a:lnTo>
                      <a:pt x="1928" y="1010"/>
                    </a:lnTo>
                    <a:lnTo>
                      <a:pt x="1928" y="1022"/>
                    </a:lnTo>
                    <a:lnTo>
                      <a:pt x="1964" y="1022"/>
                    </a:lnTo>
                    <a:lnTo>
                      <a:pt x="1964" y="1026"/>
                    </a:lnTo>
                    <a:lnTo>
                      <a:pt x="2024" y="1026"/>
                    </a:lnTo>
                    <a:lnTo>
                      <a:pt x="2024" y="1040"/>
                    </a:lnTo>
                    <a:lnTo>
                      <a:pt x="2124" y="1040"/>
                    </a:lnTo>
                    <a:lnTo>
                      <a:pt x="2124" y="1066"/>
                    </a:lnTo>
                    <a:lnTo>
                      <a:pt x="2140" y="1066"/>
                    </a:lnTo>
                    <a:lnTo>
                      <a:pt x="2140" y="1090"/>
                    </a:lnTo>
                    <a:lnTo>
                      <a:pt x="2168" y="1090"/>
                    </a:lnTo>
                    <a:lnTo>
                      <a:pt x="2168" y="1102"/>
                    </a:lnTo>
                    <a:lnTo>
                      <a:pt x="2182" y="1102"/>
                    </a:lnTo>
                    <a:lnTo>
                      <a:pt x="2182" y="1120"/>
                    </a:lnTo>
                    <a:lnTo>
                      <a:pt x="2292" y="1120"/>
                    </a:lnTo>
                    <a:lnTo>
                      <a:pt x="2292" y="1130"/>
                    </a:lnTo>
                    <a:lnTo>
                      <a:pt x="2398" y="1130"/>
                    </a:lnTo>
                    <a:lnTo>
                      <a:pt x="2398" y="1154"/>
                    </a:lnTo>
                    <a:lnTo>
                      <a:pt x="2718" y="1154"/>
                    </a:lnTo>
                    <a:lnTo>
                      <a:pt x="2718" y="1172"/>
                    </a:lnTo>
                    <a:lnTo>
                      <a:pt x="2792" y="1172"/>
                    </a:lnTo>
                    <a:lnTo>
                      <a:pt x="2792" y="1192"/>
                    </a:lnTo>
                    <a:lnTo>
                      <a:pt x="2850" y="1192"/>
                    </a:lnTo>
                    <a:lnTo>
                      <a:pt x="2850" y="1216"/>
                    </a:lnTo>
                    <a:lnTo>
                      <a:pt x="2914" y="1216"/>
                    </a:lnTo>
                    <a:lnTo>
                      <a:pt x="2914" y="1244"/>
                    </a:lnTo>
                    <a:lnTo>
                      <a:pt x="3166" y="1244"/>
                    </a:lnTo>
                    <a:lnTo>
                      <a:pt x="3166" y="1286"/>
                    </a:lnTo>
                    <a:lnTo>
                      <a:pt x="3788" y="1286"/>
                    </a:lnTo>
                    <a:lnTo>
                      <a:pt x="3788" y="1382"/>
                    </a:lnTo>
                    <a:lnTo>
                      <a:pt x="3866" y="1382"/>
                    </a:lnTo>
                    <a:lnTo>
                      <a:pt x="3866" y="1516"/>
                    </a:lnTo>
                    <a:lnTo>
                      <a:pt x="4220" y="1516"/>
                    </a:lnTo>
                  </a:path>
                </a:pathLst>
              </a:custGeom>
              <a:noFill/>
              <a:ln w="15875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1" name="Freeform 53">
                <a:extLst>
                  <a:ext uri="{FF2B5EF4-FFF2-40B4-BE49-F238E27FC236}">
                    <a16:creationId xmlns:a16="http://schemas.microsoft.com/office/drawing/2014/main" id="{70275AAE-EB4D-4508-A170-2851225AF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658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2" name="Freeform 54">
                <a:extLst>
                  <a:ext uri="{FF2B5EF4-FFF2-40B4-BE49-F238E27FC236}">
                    <a16:creationId xmlns:a16="http://schemas.microsoft.com/office/drawing/2014/main" id="{DCB519EA-7B9D-4F13-8856-E09361510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67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3" name="Freeform 55">
                <a:extLst>
                  <a:ext uri="{FF2B5EF4-FFF2-40B4-BE49-F238E27FC236}">
                    <a16:creationId xmlns:a16="http://schemas.microsoft.com/office/drawing/2014/main" id="{A386B742-B841-41A4-AAB5-A74D96BB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" y="750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4" name="Freeform 56">
                <a:extLst>
                  <a:ext uri="{FF2B5EF4-FFF2-40B4-BE49-F238E27FC236}">
                    <a16:creationId xmlns:a16="http://schemas.microsoft.com/office/drawing/2014/main" id="{11336710-AE4C-4B08-AF87-23C762F8F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780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35CA3DBE-1220-4F64-8265-84AA5FA4F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820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4 w 44"/>
                  <a:gd name="T5" fmla="*/ 30 h 44"/>
                  <a:gd name="T6" fmla="*/ 38 w 44"/>
                  <a:gd name="T7" fmla="*/ 38 h 44"/>
                  <a:gd name="T8" fmla="*/ 32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2 w 44"/>
                  <a:gd name="T35" fmla="*/ 2 h 44"/>
                  <a:gd name="T36" fmla="*/ 38 w 44"/>
                  <a:gd name="T37" fmla="*/ 8 h 44"/>
                  <a:gd name="T38" fmla="*/ 44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6" name="Freeform 58">
                <a:extLst>
                  <a:ext uri="{FF2B5EF4-FFF2-40B4-BE49-F238E27FC236}">
                    <a16:creationId xmlns:a16="http://schemas.microsoft.com/office/drawing/2014/main" id="{12E6FB58-54A0-4115-80BE-E3BD331A1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840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6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7" name="Freeform 59">
                <a:extLst>
                  <a:ext uri="{FF2B5EF4-FFF2-40B4-BE49-F238E27FC236}">
                    <a16:creationId xmlns:a16="http://schemas.microsoft.com/office/drawing/2014/main" id="{379678C7-4A59-4FCA-853F-2EE761835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948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8" name="Freeform 60">
                <a:extLst>
                  <a:ext uri="{FF2B5EF4-FFF2-40B4-BE49-F238E27FC236}">
                    <a16:creationId xmlns:a16="http://schemas.microsoft.com/office/drawing/2014/main" id="{B885C15C-C291-4636-AD9D-A8031FA0D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96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79" name="Freeform 61">
                <a:extLst>
                  <a:ext uri="{FF2B5EF4-FFF2-40B4-BE49-F238E27FC236}">
                    <a16:creationId xmlns:a16="http://schemas.microsoft.com/office/drawing/2014/main" id="{2581AB51-7AB7-47FF-9B0A-D7FAFF4A8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986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0" name="Freeform 62">
                <a:extLst>
                  <a:ext uri="{FF2B5EF4-FFF2-40B4-BE49-F238E27FC236}">
                    <a16:creationId xmlns:a16="http://schemas.microsoft.com/office/drawing/2014/main" id="{DB2DE0A2-0862-4A54-8B36-491211D30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1066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2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1" name="Freeform 63">
                <a:extLst>
                  <a:ext uri="{FF2B5EF4-FFF2-40B4-BE49-F238E27FC236}">
                    <a16:creationId xmlns:a16="http://schemas.microsoft.com/office/drawing/2014/main" id="{2E514F71-9A0C-4F19-BE11-C5A9A1E47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080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A8506E94-C539-449E-9720-373633FA4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120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3" name="Freeform 65">
                <a:extLst>
                  <a:ext uri="{FF2B5EF4-FFF2-40B4-BE49-F238E27FC236}">
                    <a16:creationId xmlns:a16="http://schemas.microsoft.com/office/drawing/2014/main" id="{AE933BFA-BFFD-4DEF-9A4F-D9A7C074E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1134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4" name="Freeform 66">
                <a:extLst>
                  <a:ext uri="{FF2B5EF4-FFF2-40B4-BE49-F238E27FC236}">
                    <a16:creationId xmlns:a16="http://schemas.microsoft.com/office/drawing/2014/main" id="{2E8BE7DB-8B43-4A62-ACAB-CD1693974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114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5" name="Freeform 67">
                <a:extLst>
                  <a:ext uri="{FF2B5EF4-FFF2-40B4-BE49-F238E27FC236}">
                    <a16:creationId xmlns:a16="http://schemas.microsoft.com/office/drawing/2014/main" id="{3D74A42B-F0E2-4272-80E6-B0B2B29CF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1154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0C59276D-4540-4C76-9EF8-A07BE4095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1180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F09927AC-73D4-41FE-BF67-40C9F2492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1216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8" name="Freeform 70">
                <a:extLst>
                  <a:ext uri="{FF2B5EF4-FFF2-40B4-BE49-F238E27FC236}">
                    <a16:creationId xmlns:a16="http://schemas.microsoft.com/office/drawing/2014/main" id="{9E5F584E-02AE-4A3B-867E-A69A95651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1220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89" name="Freeform 71">
                <a:extLst>
                  <a:ext uri="{FF2B5EF4-FFF2-40B4-BE49-F238E27FC236}">
                    <a16:creationId xmlns:a16="http://schemas.microsoft.com/office/drawing/2014/main" id="{128CFEB2-E28A-4231-8534-B4C448CCC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12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0" name="Freeform 72">
                <a:extLst>
                  <a:ext uri="{FF2B5EF4-FFF2-40B4-BE49-F238E27FC236}">
                    <a16:creationId xmlns:a16="http://schemas.microsoft.com/office/drawing/2014/main" id="{33F17068-3294-4F9E-9B66-4C55EFAFF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280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2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0 w 44"/>
                  <a:gd name="T25" fmla="*/ 14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1" name="Freeform 73">
                <a:extLst>
                  <a:ext uri="{FF2B5EF4-FFF2-40B4-BE49-F238E27FC236}">
                    <a16:creationId xmlns:a16="http://schemas.microsoft.com/office/drawing/2014/main" id="{C6B17CAE-05C3-47C1-A755-2F26FC2B4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1302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2 w 44"/>
                  <a:gd name="T15" fmla="*/ 42 h 44"/>
                  <a:gd name="T16" fmla="*/ 6 w 44"/>
                  <a:gd name="T17" fmla="*/ 38 h 44"/>
                  <a:gd name="T18" fmla="*/ 0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0 w 44"/>
                  <a:gd name="T25" fmla="*/ 14 h 44"/>
                  <a:gd name="T26" fmla="*/ 6 w 44"/>
                  <a:gd name="T27" fmla="*/ 8 h 44"/>
                  <a:gd name="T28" fmla="*/ 12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2" name="Freeform 74">
                <a:extLst>
                  <a:ext uri="{FF2B5EF4-FFF2-40B4-BE49-F238E27FC236}">
                    <a16:creationId xmlns:a16="http://schemas.microsoft.com/office/drawing/2014/main" id="{EB3D3120-2338-4E58-B66C-0735DCF0F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382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3" name="Freeform 75">
                <a:extLst>
                  <a:ext uri="{FF2B5EF4-FFF2-40B4-BE49-F238E27FC236}">
                    <a16:creationId xmlns:a16="http://schemas.microsoft.com/office/drawing/2014/main" id="{B5C9D2C4-0FFB-40AA-B30B-71BE29180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498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4" name="Freeform 76">
                <a:extLst>
                  <a:ext uri="{FF2B5EF4-FFF2-40B4-BE49-F238E27FC236}">
                    <a16:creationId xmlns:a16="http://schemas.microsoft.com/office/drawing/2014/main" id="{251565BA-E59A-4862-B6C3-11D7D1688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508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5" name="Freeform 77">
                <a:extLst>
                  <a:ext uri="{FF2B5EF4-FFF2-40B4-BE49-F238E27FC236}">
                    <a16:creationId xmlns:a16="http://schemas.microsoft.com/office/drawing/2014/main" id="{9B016679-5A8C-42F8-9AE1-46CC019E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554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6" name="Freeform 78">
                <a:extLst>
                  <a:ext uri="{FF2B5EF4-FFF2-40B4-BE49-F238E27FC236}">
                    <a16:creationId xmlns:a16="http://schemas.microsoft.com/office/drawing/2014/main" id="{1515AF10-37F6-42D8-9689-E2C5C6FFD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55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30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7" name="Freeform 79">
                <a:extLst>
                  <a:ext uri="{FF2B5EF4-FFF2-40B4-BE49-F238E27FC236}">
                    <a16:creationId xmlns:a16="http://schemas.microsoft.com/office/drawing/2014/main" id="{DAB29755-33E3-41AB-935D-23947FC4F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1562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8" name="Freeform 80">
                <a:extLst>
                  <a:ext uri="{FF2B5EF4-FFF2-40B4-BE49-F238E27FC236}">
                    <a16:creationId xmlns:a16="http://schemas.microsoft.com/office/drawing/2014/main" id="{6441F4E4-1CA0-40A5-B231-B12382A64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602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99" name="Freeform 81">
                <a:extLst>
                  <a:ext uri="{FF2B5EF4-FFF2-40B4-BE49-F238E27FC236}">
                    <a16:creationId xmlns:a16="http://schemas.microsoft.com/office/drawing/2014/main" id="{C239F115-259E-4065-9B48-09049369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1612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0" name="Freeform 82">
                <a:extLst>
                  <a:ext uri="{FF2B5EF4-FFF2-40B4-BE49-F238E27FC236}">
                    <a16:creationId xmlns:a16="http://schemas.microsoft.com/office/drawing/2014/main" id="{D5A5F6A8-1EDB-42D7-BA17-BE3F48A3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1622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1" name="Freeform 83">
                <a:extLst>
                  <a:ext uri="{FF2B5EF4-FFF2-40B4-BE49-F238E27FC236}">
                    <a16:creationId xmlns:a16="http://schemas.microsoft.com/office/drawing/2014/main" id="{C93A5200-FBAF-414B-B437-4AC2DD0A4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6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2" name="Freeform 84">
                <a:extLst>
                  <a:ext uri="{FF2B5EF4-FFF2-40B4-BE49-F238E27FC236}">
                    <a16:creationId xmlns:a16="http://schemas.microsoft.com/office/drawing/2014/main" id="{862FC486-BA3E-4C84-989A-5E003AA5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1626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3" name="Freeform 85">
                <a:extLst>
                  <a:ext uri="{FF2B5EF4-FFF2-40B4-BE49-F238E27FC236}">
                    <a16:creationId xmlns:a16="http://schemas.microsoft.com/office/drawing/2014/main" id="{D6878C64-A792-4303-9E92-B50E4946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634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4" name="Freeform 86">
                <a:extLst>
                  <a:ext uri="{FF2B5EF4-FFF2-40B4-BE49-F238E27FC236}">
                    <a16:creationId xmlns:a16="http://schemas.microsoft.com/office/drawing/2014/main" id="{B25AF8A9-0BA6-4893-B7EF-37318D2C9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63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2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2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5" name="Freeform 87">
                <a:extLst>
                  <a:ext uri="{FF2B5EF4-FFF2-40B4-BE49-F238E27FC236}">
                    <a16:creationId xmlns:a16="http://schemas.microsoft.com/office/drawing/2014/main" id="{5A01AB4E-A8FB-4A45-8B9A-663C4BA9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652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2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6" name="Freeform 88">
                <a:extLst>
                  <a:ext uri="{FF2B5EF4-FFF2-40B4-BE49-F238E27FC236}">
                    <a16:creationId xmlns:a16="http://schemas.microsoft.com/office/drawing/2014/main" id="{0739B593-B70F-4B6F-9F26-82E370F6A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66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7" name="Freeform 89">
                <a:extLst>
                  <a:ext uri="{FF2B5EF4-FFF2-40B4-BE49-F238E27FC236}">
                    <a16:creationId xmlns:a16="http://schemas.microsoft.com/office/drawing/2014/main" id="{0A6C79D9-E0DA-407A-8CFD-EC9CD8C26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68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8" name="Freeform 90">
                <a:extLst>
                  <a:ext uri="{FF2B5EF4-FFF2-40B4-BE49-F238E27FC236}">
                    <a16:creationId xmlns:a16="http://schemas.microsoft.com/office/drawing/2014/main" id="{92068353-DFEF-4C7E-8E91-AA83A85C6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1684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0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09" name="Freeform 91">
                <a:extLst>
                  <a:ext uri="{FF2B5EF4-FFF2-40B4-BE49-F238E27FC236}">
                    <a16:creationId xmlns:a16="http://schemas.microsoft.com/office/drawing/2014/main" id="{1930DBA2-4D11-40C1-8A07-47CFE298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684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0" name="Freeform 92">
                <a:extLst>
                  <a:ext uri="{FF2B5EF4-FFF2-40B4-BE49-F238E27FC236}">
                    <a16:creationId xmlns:a16="http://schemas.microsoft.com/office/drawing/2014/main" id="{0CBA4815-FAD6-42AC-A187-A63AEB727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704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1" name="Freeform 93">
                <a:extLst>
                  <a:ext uri="{FF2B5EF4-FFF2-40B4-BE49-F238E27FC236}">
                    <a16:creationId xmlns:a16="http://schemas.microsoft.com/office/drawing/2014/main" id="{31485126-5B0F-44CB-8F99-2A2613BB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1704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2" name="Freeform 94">
                <a:extLst>
                  <a:ext uri="{FF2B5EF4-FFF2-40B4-BE49-F238E27FC236}">
                    <a16:creationId xmlns:a16="http://schemas.microsoft.com/office/drawing/2014/main" id="{482BC2BD-1164-4A61-A686-A69A9981B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71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3" name="Freeform 95">
                <a:extLst>
                  <a:ext uri="{FF2B5EF4-FFF2-40B4-BE49-F238E27FC236}">
                    <a16:creationId xmlns:a16="http://schemas.microsoft.com/office/drawing/2014/main" id="{B76401D8-3900-424B-9773-E7D1C35D7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736"/>
                <a:ext cx="46" cy="42"/>
              </a:xfrm>
              <a:custGeom>
                <a:avLst/>
                <a:gdLst>
                  <a:gd name="T0" fmla="*/ 44 w 46"/>
                  <a:gd name="T1" fmla="*/ 30 h 42"/>
                  <a:gd name="T2" fmla="*/ 44 w 46"/>
                  <a:gd name="T3" fmla="*/ 30 h 42"/>
                  <a:gd name="T4" fmla="*/ 40 w 46"/>
                  <a:gd name="T5" fmla="*/ 36 h 42"/>
                  <a:gd name="T6" fmla="*/ 32 w 46"/>
                  <a:gd name="T7" fmla="*/ 40 h 42"/>
                  <a:gd name="T8" fmla="*/ 24 w 46"/>
                  <a:gd name="T9" fmla="*/ 42 h 42"/>
                  <a:gd name="T10" fmla="*/ 14 w 46"/>
                  <a:gd name="T11" fmla="*/ 42 h 42"/>
                  <a:gd name="T12" fmla="*/ 14 w 46"/>
                  <a:gd name="T13" fmla="*/ 42 h 42"/>
                  <a:gd name="T14" fmla="*/ 8 w 46"/>
                  <a:gd name="T15" fmla="*/ 36 h 42"/>
                  <a:gd name="T16" fmla="*/ 2 w 46"/>
                  <a:gd name="T17" fmla="*/ 30 h 42"/>
                  <a:gd name="T18" fmla="*/ 0 w 46"/>
                  <a:gd name="T19" fmla="*/ 22 h 42"/>
                  <a:gd name="T20" fmla="*/ 2 w 46"/>
                  <a:gd name="T21" fmla="*/ 14 h 42"/>
                  <a:gd name="T22" fmla="*/ 2 w 46"/>
                  <a:gd name="T23" fmla="*/ 14 h 42"/>
                  <a:gd name="T24" fmla="*/ 8 w 46"/>
                  <a:gd name="T25" fmla="*/ 6 h 42"/>
                  <a:gd name="T26" fmla="*/ 14 w 46"/>
                  <a:gd name="T27" fmla="*/ 2 h 42"/>
                  <a:gd name="T28" fmla="*/ 24 w 46"/>
                  <a:gd name="T29" fmla="*/ 0 h 42"/>
                  <a:gd name="T30" fmla="*/ 32 w 46"/>
                  <a:gd name="T31" fmla="*/ 2 h 42"/>
                  <a:gd name="T32" fmla="*/ 32 w 46"/>
                  <a:gd name="T33" fmla="*/ 2 h 42"/>
                  <a:gd name="T34" fmla="*/ 40 w 46"/>
                  <a:gd name="T35" fmla="*/ 6 h 42"/>
                  <a:gd name="T36" fmla="*/ 44 w 46"/>
                  <a:gd name="T37" fmla="*/ 14 h 42"/>
                  <a:gd name="T38" fmla="*/ 46 w 46"/>
                  <a:gd name="T39" fmla="*/ 22 h 42"/>
                  <a:gd name="T40" fmla="*/ 44 w 46"/>
                  <a:gd name="T41" fmla="*/ 30 h 42"/>
                  <a:gd name="T42" fmla="*/ 44 w 46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4" name="Freeform 96">
                <a:extLst>
                  <a:ext uri="{FF2B5EF4-FFF2-40B4-BE49-F238E27FC236}">
                    <a16:creationId xmlns:a16="http://schemas.microsoft.com/office/drawing/2014/main" id="{BC2D85F6-82C3-42FD-82DB-3B4629D8E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746"/>
                <a:ext cx="46" cy="42"/>
              </a:xfrm>
              <a:custGeom>
                <a:avLst/>
                <a:gdLst>
                  <a:gd name="T0" fmla="*/ 44 w 46"/>
                  <a:gd name="T1" fmla="*/ 28 h 42"/>
                  <a:gd name="T2" fmla="*/ 44 w 46"/>
                  <a:gd name="T3" fmla="*/ 28 h 42"/>
                  <a:gd name="T4" fmla="*/ 40 w 46"/>
                  <a:gd name="T5" fmla="*/ 36 h 42"/>
                  <a:gd name="T6" fmla="*/ 32 w 46"/>
                  <a:gd name="T7" fmla="*/ 40 h 42"/>
                  <a:gd name="T8" fmla="*/ 24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8 w 46"/>
                  <a:gd name="T15" fmla="*/ 36 h 42"/>
                  <a:gd name="T16" fmla="*/ 2 w 46"/>
                  <a:gd name="T17" fmla="*/ 28 h 42"/>
                  <a:gd name="T18" fmla="*/ 0 w 46"/>
                  <a:gd name="T19" fmla="*/ 20 h 42"/>
                  <a:gd name="T20" fmla="*/ 2 w 46"/>
                  <a:gd name="T21" fmla="*/ 12 h 42"/>
                  <a:gd name="T22" fmla="*/ 2 w 46"/>
                  <a:gd name="T23" fmla="*/ 12 h 42"/>
                  <a:gd name="T24" fmla="*/ 8 w 46"/>
                  <a:gd name="T25" fmla="*/ 6 h 42"/>
                  <a:gd name="T26" fmla="*/ 14 w 46"/>
                  <a:gd name="T27" fmla="*/ 0 h 42"/>
                  <a:gd name="T28" fmla="*/ 24 w 46"/>
                  <a:gd name="T29" fmla="*/ 0 h 42"/>
                  <a:gd name="T30" fmla="*/ 32 w 46"/>
                  <a:gd name="T31" fmla="*/ 0 h 42"/>
                  <a:gd name="T32" fmla="*/ 32 w 46"/>
                  <a:gd name="T33" fmla="*/ 0 h 42"/>
                  <a:gd name="T34" fmla="*/ 40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28 h 42"/>
                  <a:gd name="T42" fmla="*/ 44 w 46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5" name="Freeform 97">
                <a:extLst>
                  <a:ext uri="{FF2B5EF4-FFF2-40B4-BE49-F238E27FC236}">
                    <a16:creationId xmlns:a16="http://schemas.microsoft.com/office/drawing/2014/main" id="{15D9D099-12DB-4540-BC14-E0CC65633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1764"/>
                <a:ext cx="44" cy="42"/>
              </a:xfrm>
              <a:custGeom>
                <a:avLst/>
                <a:gdLst>
                  <a:gd name="T0" fmla="*/ 44 w 44"/>
                  <a:gd name="T1" fmla="*/ 28 h 42"/>
                  <a:gd name="T2" fmla="*/ 44 w 44"/>
                  <a:gd name="T3" fmla="*/ 28 h 42"/>
                  <a:gd name="T4" fmla="*/ 38 w 44"/>
                  <a:gd name="T5" fmla="*/ 36 h 42"/>
                  <a:gd name="T6" fmla="*/ 32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4 w 44"/>
                  <a:gd name="T41" fmla="*/ 28 h 42"/>
                  <a:gd name="T42" fmla="*/ 44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6" name="Freeform 98">
                <a:extLst>
                  <a:ext uri="{FF2B5EF4-FFF2-40B4-BE49-F238E27FC236}">
                    <a16:creationId xmlns:a16="http://schemas.microsoft.com/office/drawing/2014/main" id="{0E921F57-DF94-45AF-A589-7A43672F8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1770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30 h 42"/>
                  <a:gd name="T18" fmla="*/ 0 w 44"/>
                  <a:gd name="T19" fmla="*/ 22 h 42"/>
                  <a:gd name="T20" fmla="*/ 0 w 44"/>
                  <a:gd name="T21" fmla="*/ 12 h 42"/>
                  <a:gd name="T22" fmla="*/ 0 w 44"/>
                  <a:gd name="T23" fmla="*/ 12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7" name="Freeform 99">
                <a:extLst>
                  <a:ext uri="{FF2B5EF4-FFF2-40B4-BE49-F238E27FC236}">
                    <a16:creationId xmlns:a16="http://schemas.microsoft.com/office/drawing/2014/main" id="{3957FB7A-9B75-41A1-8E94-B3BA3A899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776"/>
                <a:ext cx="46" cy="42"/>
              </a:xfrm>
              <a:custGeom>
                <a:avLst/>
                <a:gdLst>
                  <a:gd name="T0" fmla="*/ 44 w 46"/>
                  <a:gd name="T1" fmla="*/ 30 h 42"/>
                  <a:gd name="T2" fmla="*/ 44 w 46"/>
                  <a:gd name="T3" fmla="*/ 30 h 42"/>
                  <a:gd name="T4" fmla="*/ 38 w 46"/>
                  <a:gd name="T5" fmla="*/ 36 h 42"/>
                  <a:gd name="T6" fmla="*/ 32 w 46"/>
                  <a:gd name="T7" fmla="*/ 40 h 42"/>
                  <a:gd name="T8" fmla="*/ 24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8 w 46"/>
                  <a:gd name="T15" fmla="*/ 36 h 42"/>
                  <a:gd name="T16" fmla="*/ 2 w 46"/>
                  <a:gd name="T17" fmla="*/ 30 h 42"/>
                  <a:gd name="T18" fmla="*/ 0 w 46"/>
                  <a:gd name="T19" fmla="*/ 22 h 42"/>
                  <a:gd name="T20" fmla="*/ 2 w 46"/>
                  <a:gd name="T21" fmla="*/ 14 h 42"/>
                  <a:gd name="T22" fmla="*/ 2 w 46"/>
                  <a:gd name="T23" fmla="*/ 14 h 42"/>
                  <a:gd name="T24" fmla="*/ 8 w 46"/>
                  <a:gd name="T25" fmla="*/ 6 h 42"/>
                  <a:gd name="T26" fmla="*/ 14 w 46"/>
                  <a:gd name="T27" fmla="*/ 2 h 42"/>
                  <a:gd name="T28" fmla="*/ 22 w 46"/>
                  <a:gd name="T29" fmla="*/ 0 h 42"/>
                  <a:gd name="T30" fmla="*/ 32 w 46"/>
                  <a:gd name="T31" fmla="*/ 2 h 42"/>
                  <a:gd name="T32" fmla="*/ 32 w 46"/>
                  <a:gd name="T33" fmla="*/ 2 h 42"/>
                  <a:gd name="T34" fmla="*/ 38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30 h 42"/>
                  <a:gd name="T42" fmla="*/ 44 w 46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8" name="Freeform 100">
                <a:extLst>
                  <a:ext uri="{FF2B5EF4-FFF2-40B4-BE49-F238E27FC236}">
                    <a16:creationId xmlns:a16="http://schemas.microsoft.com/office/drawing/2014/main" id="{B6E32E6E-17C8-4FD6-A390-535EB8BAC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1778"/>
                <a:ext cx="46" cy="44"/>
              </a:xfrm>
              <a:custGeom>
                <a:avLst/>
                <a:gdLst>
                  <a:gd name="T0" fmla="*/ 44 w 46"/>
                  <a:gd name="T1" fmla="*/ 30 h 44"/>
                  <a:gd name="T2" fmla="*/ 44 w 46"/>
                  <a:gd name="T3" fmla="*/ 30 h 44"/>
                  <a:gd name="T4" fmla="*/ 38 w 46"/>
                  <a:gd name="T5" fmla="*/ 36 h 44"/>
                  <a:gd name="T6" fmla="*/ 32 w 46"/>
                  <a:gd name="T7" fmla="*/ 42 h 44"/>
                  <a:gd name="T8" fmla="*/ 22 w 46"/>
                  <a:gd name="T9" fmla="*/ 44 h 44"/>
                  <a:gd name="T10" fmla="*/ 14 w 46"/>
                  <a:gd name="T11" fmla="*/ 42 h 44"/>
                  <a:gd name="T12" fmla="*/ 14 w 46"/>
                  <a:gd name="T13" fmla="*/ 42 h 44"/>
                  <a:gd name="T14" fmla="*/ 6 w 46"/>
                  <a:gd name="T15" fmla="*/ 36 h 44"/>
                  <a:gd name="T16" fmla="*/ 2 w 46"/>
                  <a:gd name="T17" fmla="*/ 30 h 44"/>
                  <a:gd name="T18" fmla="*/ 0 w 46"/>
                  <a:gd name="T19" fmla="*/ 22 h 44"/>
                  <a:gd name="T20" fmla="*/ 2 w 46"/>
                  <a:gd name="T21" fmla="*/ 14 h 44"/>
                  <a:gd name="T22" fmla="*/ 2 w 46"/>
                  <a:gd name="T23" fmla="*/ 14 h 44"/>
                  <a:gd name="T24" fmla="*/ 6 w 46"/>
                  <a:gd name="T25" fmla="*/ 6 h 44"/>
                  <a:gd name="T26" fmla="*/ 14 w 46"/>
                  <a:gd name="T27" fmla="*/ 2 h 44"/>
                  <a:gd name="T28" fmla="*/ 22 w 46"/>
                  <a:gd name="T29" fmla="*/ 0 h 44"/>
                  <a:gd name="T30" fmla="*/ 32 w 46"/>
                  <a:gd name="T31" fmla="*/ 2 h 44"/>
                  <a:gd name="T32" fmla="*/ 32 w 46"/>
                  <a:gd name="T33" fmla="*/ 2 h 44"/>
                  <a:gd name="T34" fmla="*/ 38 w 46"/>
                  <a:gd name="T35" fmla="*/ 6 h 44"/>
                  <a:gd name="T36" fmla="*/ 44 w 46"/>
                  <a:gd name="T37" fmla="*/ 14 h 44"/>
                  <a:gd name="T38" fmla="*/ 46 w 46"/>
                  <a:gd name="T39" fmla="*/ 22 h 44"/>
                  <a:gd name="T40" fmla="*/ 44 w 46"/>
                  <a:gd name="T41" fmla="*/ 30 h 44"/>
                  <a:gd name="T42" fmla="*/ 44 w 46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19" name="Freeform 101">
                <a:extLst>
                  <a:ext uri="{FF2B5EF4-FFF2-40B4-BE49-F238E27FC236}">
                    <a16:creationId xmlns:a16="http://schemas.microsoft.com/office/drawing/2014/main" id="{364F4261-6506-4578-AAE0-DEB8E36B0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90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2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0" name="Freeform 102">
                <a:extLst>
                  <a:ext uri="{FF2B5EF4-FFF2-40B4-BE49-F238E27FC236}">
                    <a16:creationId xmlns:a16="http://schemas.microsoft.com/office/drawing/2014/main" id="{2A7D52FF-4F15-4CAA-8185-B900B532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90"/>
                <a:ext cx="44" cy="42"/>
              </a:xfrm>
              <a:custGeom>
                <a:avLst/>
                <a:gdLst>
                  <a:gd name="T0" fmla="*/ 44 w 44"/>
                  <a:gd name="T1" fmla="*/ 28 h 42"/>
                  <a:gd name="T2" fmla="*/ 44 w 44"/>
                  <a:gd name="T3" fmla="*/ 28 h 42"/>
                  <a:gd name="T4" fmla="*/ 38 w 44"/>
                  <a:gd name="T5" fmla="*/ 36 h 42"/>
                  <a:gd name="T6" fmla="*/ 32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2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4 w 44"/>
                  <a:gd name="T41" fmla="*/ 28 h 42"/>
                  <a:gd name="T42" fmla="*/ 44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1" name="Freeform 103">
                <a:extLst>
                  <a:ext uri="{FF2B5EF4-FFF2-40B4-BE49-F238E27FC236}">
                    <a16:creationId xmlns:a16="http://schemas.microsoft.com/office/drawing/2014/main" id="{7B84246D-5FDB-4F97-A12C-13D5540FF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1790"/>
                <a:ext cx="44" cy="42"/>
              </a:xfrm>
              <a:custGeom>
                <a:avLst/>
                <a:gdLst>
                  <a:gd name="T0" fmla="*/ 44 w 44"/>
                  <a:gd name="T1" fmla="*/ 28 h 42"/>
                  <a:gd name="T2" fmla="*/ 44 w 44"/>
                  <a:gd name="T3" fmla="*/ 28 h 42"/>
                  <a:gd name="T4" fmla="*/ 38 w 44"/>
                  <a:gd name="T5" fmla="*/ 36 h 42"/>
                  <a:gd name="T6" fmla="*/ 32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2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4 w 44"/>
                  <a:gd name="T37" fmla="*/ 12 h 42"/>
                  <a:gd name="T38" fmla="*/ 44 w 44"/>
                  <a:gd name="T39" fmla="*/ 20 h 42"/>
                  <a:gd name="T40" fmla="*/ 44 w 44"/>
                  <a:gd name="T41" fmla="*/ 28 h 42"/>
                  <a:gd name="T42" fmla="*/ 44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2" name="Freeform 104">
                <a:extLst>
                  <a:ext uri="{FF2B5EF4-FFF2-40B4-BE49-F238E27FC236}">
                    <a16:creationId xmlns:a16="http://schemas.microsoft.com/office/drawing/2014/main" id="{AE78BCF6-883E-4E98-824B-5ABC2DF8D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790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2 h 42"/>
                  <a:gd name="T20" fmla="*/ 0 w 44"/>
                  <a:gd name="T21" fmla="*/ 12 h 42"/>
                  <a:gd name="T22" fmla="*/ 0 w 44"/>
                  <a:gd name="T23" fmla="*/ 12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3" name="Freeform 105">
                <a:extLst>
                  <a:ext uri="{FF2B5EF4-FFF2-40B4-BE49-F238E27FC236}">
                    <a16:creationId xmlns:a16="http://schemas.microsoft.com/office/drawing/2014/main" id="{03C465DD-6E58-4B3C-9C4A-C7C0FB24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1798"/>
                <a:ext cx="44" cy="42"/>
              </a:xfrm>
              <a:custGeom>
                <a:avLst/>
                <a:gdLst>
                  <a:gd name="T0" fmla="*/ 44 w 44"/>
                  <a:gd name="T1" fmla="*/ 30 h 42"/>
                  <a:gd name="T2" fmla="*/ 44 w 44"/>
                  <a:gd name="T3" fmla="*/ 30 h 42"/>
                  <a:gd name="T4" fmla="*/ 38 w 44"/>
                  <a:gd name="T5" fmla="*/ 36 h 42"/>
                  <a:gd name="T6" fmla="*/ 32 w 44"/>
                  <a:gd name="T7" fmla="*/ 42 h 42"/>
                  <a:gd name="T8" fmla="*/ 22 w 44"/>
                  <a:gd name="T9" fmla="*/ 42 h 42"/>
                  <a:gd name="T10" fmla="*/ 14 w 44"/>
                  <a:gd name="T11" fmla="*/ 42 h 42"/>
                  <a:gd name="T12" fmla="*/ 14 w 44"/>
                  <a:gd name="T13" fmla="*/ 42 h 42"/>
                  <a:gd name="T14" fmla="*/ 6 w 44"/>
                  <a:gd name="T15" fmla="*/ 36 h 42"/>
                  <a:gd name="T16" fmla="*/ 2 w 44"/>
                  <a:gd name="T17" fmla="*/ 30 h 42"/>
                  <a:gd name="T18" fmla="*/ 0 w 44"/>
                  <a:gd name="T19" fmla="*/ 22 h 42"/>
                  <a:gd name="T20" fmla="*/ 2 w 44"/>
                  <a:gd name="T21" fmla="*/ 14 h 42"/>
                  <a:gd name="T22" fmla="*/ 2 w 44"/>
                  <a:gd name="T23" fmla="*/ 14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4 w 44"/>
                  <a:gd name="T37" fmla="*/ 14 h 42"/>
                  <a:gd name="T38" fmla="*/ 44 w 44"/>
                  <a:gd name="T39" fmla="*/ 22 h 42"/>
                  <a:gd name="T40" fmla="*/ 44 w 44"/>
                  <a:gd name="T41" fmla="*/ 30 h 42"/>
                  <a:gd name="T42" fmla="*/ 44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4" name="Freeform 106">
                <a:extLst>
                  <a:ext uri="{FF2B5EF4-FFF2-40B4-BE49-F238E27FC236}">
                    <a16:creationId xmlns:a16="http://schemas.microsoft.com/office/drawing/2014/main" id="{AF526B58-30A5-499B-BC69-1AE8F288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804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0 w 44"/>
                  <a:gd name="T17" fmla="*/ 28 h 42"/>
                  <a:gd name="T18" fmla="*/ 0 w 44"/>
                  <a:gd name="T19" fmla="*/ 20 h 42"/>
                  <a:gd name="T20" fmla="*/ 0 w 44"/>
                  <a:gd name="T21" fmla="*/ 12 h 42"/>
                  <a:gd name="T22" fmla="*/ 0 w 44"/>
                  <a:gd name="T23" fmla="*/ 12 h 42"/>
                  <a:gd name="T24" fmla="*/ 6 w 44"/>
                  <a:gd name="T25" fmla="*/ 6 h 42"/>
                  <a:gd name="T26" fmla="*/ 12 w 44"/>
                  <a:gd name="T27" fmla="*/ 0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5" name="Freeform 107">
                <a:extLst>
                  <a:ext uri="{FF2B5EF4-FFF2-40B4-BE49-F238E27FC236}">
                    <a16:creationId xmlns:a16="http://schemas.microsoft.com/office/drawing/2014/main" id="{DC066B2D-5A51-4721-AF15-1E6C901EA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814"/>
                <a:ext cx="44" cy="44"/>
              </a:xfrm>
              <a:custGeom>
                <a:avLst/>
                <a:gdLst>
                  <a:gd name="T0" fmla="*/ 44 w 44"/>
                  <a:gd name="T1" fmla="*/ 30 h 44"/>
                  <a:gd name="T2" fmla="*/ 44 w 44"/>
                  <a:gd name="T3" fmla="*/ 30 h 44"/>
                  <a:gd name="T4" fmla="*/ 38 w 44"/>
                  <a:gd name="T5" fmla="*/ 36 h 44"/>
                  <a:gd name="T6" fmla="*/ 32 w 44"/>
                  <a:gd name="T7" fmla="*/ 42 h 44"/>
                  <a:gd name="T8" fmla="*/ 22 w 44"/>
                  <a:gd name="T9" fmla="*/ 44 h 44"/>
                  <a:gd name="T10" fmla="*/ 14 w 44"/>
                  <a:gd name="T11" fmla="*/ 42 h 44"/>
                  <a:gd name="T12" fmla="*/ 14 w 44"/>
                  <a:gd name="T13" fmla="*/ 42 h 44"/>
                  <a:gd name="T14" fmla="*/ 6 w 44"/>
                  <a:gd name="T15" fmla="*/ 36 h 44"/>
                  <a:gd name="T16" fmla="*/ 2 w 44"/>
                  <a:gd name="T17" fmla="*/ 30 h 44"/>
                  <a:gd name="T18" fmla="*/ 0 w 44"/>
                  <a:gd name="T19" fmla="*/ 22 h 44"/>
                  <a:gd name="T20" fmla="*/ 2 w 44"/>
                  <a:gd name="T21" fmla="*/ 14 h 44"/>
                  <a:gd name="T22" fmla="*/ 2 w 44"/>
                  <a:gd name="T23" fmla="*/ 14 h 44"/>
                  <a:gd name="T24" fmla="*/ 6 w 44"/>
                  <a:gd name="T25" fmla="*/ 8 h 44"/>
                  <a:gd name="T26" fmla="*/ 14 w 44"/>
                  <a:gd name="T27" fmla="*/ 2 h 44"/>
                  <a:gd name="T28" fmla="*/ 22 w 44"/>
                  <a:gd name="T29" fmla="*/ 0 h 44"/>
                  <a:gd name="T30" fmla="*/ 30 w 44"/>
                  <a:gd name="T31" fmla="*/ 2 h 44"/>
                  <a:gd name="T32" fmla="*/ 30 w 44"/>
                  <a:gd name="T33" fmla="*/ 2 h 44"/>
                  <a:gd name="T34" fmla="*/ 38 w 44"/>
                  <a:gd name="T35" fmla="*/ 8 h 44"/>
                  <a:gd name="T36" fmla="*/ 44 w 44"/>
                  <a:gd name="T37" fmla="*/ 14 h 44"/>
                  <a:gd name="T38" fmla="*/ 44 w 44"/>
                  <a:gd name="T39" fmla="*/ 22 h 44"/>
                  <a:gd name="T40" fmla="*/ 44 w 44"/>
                  <a:gd name="T41" fmla="*/ 30 h 44"/>
                  <a:gd name="T42" fmla="*/ 44 w 44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6" name="Freeform 108">
                <a:extLst>
                  <a:ext uri="{FF2B5EF4-FFF2-40B4-BE49-F238E27FC236}">
                    <a16:creationId xmlns:a16="http://schemas.microsoft.com/office/drawing/2014/main" id="{D4A316FC-E443-49C9-BE8A-278880C77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814"/>
                <a:ext cx="46" cy="44"/>
              </a:xfrm>
              <a:custGeom>
                <a:avLst/>
                <a:gdLst>
                  <a:gd name="T0" fmla="*/ 44 w 46"/>
                  <a:gd name="T1" fmla="*/ 30 h 44"/>
                  <a:gd name="T2" fmla="*/ 44 w 46"/>
                  <a:gd name="T3" fmla="*/ 30 h 44"/>
                  <a:gd name="T4" fmla="*/ 40 w 46"/>
                  <a:gd name="T5" fmla="*/ 36 h 44"/>
                  <a:gd name="T6" fmla="*/ 32 w 46"/>
                  <a:gd name="T7" fmla="*/ 42 h 44"/>
                  <a:gd name="T8" fmla="*/ 24 w 46"/>
                  <a:gd name="T9" fmla="*/ 44 h 44"/>
                  <a:gd name="T10" fmla="*/ 14 w 46"/>
                  <a:gd name="T11" fmla="*/ 42 h 44"/>
                  <a:gd name="T12" fmla="*/ 14 w 46"/>
                  <a:gd name="T13" fmla="*/ 42 h 44"/>
                  <a:gd name="T14" fmla="*/ 8 w 46"/>
                  <a:gd name="T15" fmla="*/ 36 h 44"/>
                  <a:gd name="T16" fmla="*/ 2 w 46"/>
                  <a:gd name="T17" fmla="*/ 30 h 44"/>
                  <a:gd name="T18" fmla="*/ 0 w 46"/>
                  <a:gd name="T19" fmla="*/ 22 h 44"/>
                  <a:gd name="T20" fmla="*/ 2 w 46"/>
                  <a:gd name="T21" fmla="*/ 14 h 44"/>
                  <a:gd name="T22" fmla="*/ 2 w 46"/>
                  <a:gd name="T23" fmla="*/ 14 h 44"/>
                  <a:gd name="T24" fmla="*/ 8 w 46"/>
                  <a:gd name="T25" fmla="*/ 8 h 44"/>
                  <a:gd name="T26" fmla="*/ 14 w 46"/>
                  <a:gd name="T27" fmla="*/ 2 h 44"/>
                  <a:gd name="T28" fmla="*/ 22 w 46"/>
                  <a:gd name="T29" fmla="*/ 0 h 44"/>
                  <a:gd name="T30" fmla="*/ 32 w 46"/>
                  <a:gd name="T31" fmla="*/ 2 h 44"/>
                  <a:gd name="T32" fmla="*/ 32 w 46"/>
                  <a:gd name="T33" fmla="*/ 2 h 44"/>
                  <a:gd name="T34" fmla="*/ 40 w 46"/>
                  <a:gd name="T35" fmla="*/ 8 h 44"/>
                  <a:gd name="T36" fmla="*/ 44 w 46"/>
                  <a:gd name="T37" fmla="*/ 14 h 44"/>
                  <a:gd name="T38" fmla="*/ 46 w 46"/>
                  <a:gd name="T39" fmla="*/ 22 h 44"/>
                  <a:gd name="T40" fmla="*/ 44 w 46"/>
                  <a:gd name="T41" fmla="*/ 30 h 44"/>
                  <a:gd name="T42" fmla="*/ 44 w 46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7" name="Freeform 109">
                <a:extLst>
                  <a:ext uri="{FF2B5EF4-FFF2-40B4-BE49-F238E27FC236}">
                    <a16:creationId xmlns:a16="http://schemas.microsoft.com/office/drawing/2014/main" id="{D0172E6D-07B1-4852-9ED2-8B3182ED8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814"/>
                <a:ext cx="44" cy="44"/>
              </a:xfrm>
              <a:custGeom>
                <a:avLst/>
                <a:gdLst>
                  <a:gd name="T0" fmla="*/ 42 w 44"/>
                  <a:gd name="T1" fmla="*/ 30 h 44"/>
                  <a:gd name="T2" fmla="*/ 42 w 44"/>
                  <a:gd name="T3" fmla="*/ 30 h 44"/>
                  <a:gd name="T4" fmla="*/ 38 w 44"/>
                  <a:gd name="T5" fmla="*/ 36 h 44"/>
                  <a:gd name="T6" fmla="*/ 30 w 44"/>
                  <a:gd name="T7" fmla="*/ 42 h 44"/>
                  <a:gd name="T8" fmla="*/ 22 w 44"/>
                  <a:gd name="T9" fmla="*/ 44 h 44"/>
                  <a:gd name="T10" fmla="*/ 12 w 44"/>
                  <a:gd name="T11" fmla="*/ 42 h 44"/>
                  <a:gd name="T12" fmla="*/ 12 w 44"/>
                  <a:gd name="T13" fmla="*/ 42 h 44"/>
                  <a:gd name="T14" fmla="*/ 6 w 44"/>
                  <a:gd name="T15" fmla="*/ 36 h 44"/>
                  <a:gd name="T16" fmla="*/ 0 w 44"/>
                  <a:gd name="T17" fmla="*/ 30 h 44"/>
                  <a:gd name="T18" fmla="*/ 0 w 44"/>
                  <a:gd name="T19" fmla="*/ 22 h 44"/>
                  <a:gd name="T20" fmla="*/ 0 w 44"/>
                  <a:gd name="T21" fmla="*/ 14 h 44"/>
                  <a:gd name="T22" fmla="*/ 0 w 44"/>
                  <a:gd name="T23" fmla="*/ 14 h 44"/>
                  <a:gd name="T24" fmla="*/ 6 w 44"/>
                  <a:gd name="T25" fmla="*/ 8 h 44"/>
                  <a:gd name="T26" fmla="*/ 12 w 44"/>
                  <a:gd name="T27" fmla="*/ 2 h 44"/>
                  <a:gd name="T28" fmla="*/ 22 w 44"/>
                  <a:gd name="T29" fmla="*/ 0 h 44"/>
                  <a:gd name="T30" fmla="*/ 30 w 44"/>
                  <a:gd name="T31" fmla="*/ 2 h 44"/>
                  <a:gd name="T32" fmla="*/ 30 w 44"/>
                  <a:gd name="T33" fmla="*/ 2 h 44"/>
                  <a:gd name="T34" fmla="*/ 38 w 44"/>
                  <a:gd name="T35" fmla="*/ 8 h 44"/>
                  <a:gd name="T36" fmla="*/ 42 w 44"/>
                  <a:gd name="T37" fmla="*/ 14 h 44"/>
                  <a:gd name="T38" fmla="*/ 44 w 44"/>
                  <a:gd name="T39" fmla="*/ 22 h 44"/>
                  <a:gd name="T40" fmla="*/ 42 w 44"/>
                  <a:gd name="T41" fmla="*/ 30 h 44"/>
                  <a:gd name="T42" fmla="*/ 42 w 44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2" y="30"/>
                    </a:move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8" name="Freeform 110">
                <a:extLst>
                  <a:ext uri="{FF2B5EF4-FFF2-40B4-BE49-F238E27FC236}">
                    <a16:creationId xmlns:a16="http://schemas.microsoft.com/office/drawing/2014/main" id="{91219055-8F09-4347-A52B-FC5C962DA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814"/>
                <a:ext cx="46" cy="44"/>
              </a:xfrm>
              <a:custGeom>
                <a:avLst/>
                <a:gdLst>
                  <a:gd name="T0" fmla="*/ 44 w 46"/>
                  <a:gd name="T1" fmla="*/ 30 h 44"/>
                  <a:gd name="T2" fmla="*/ 44 w 46"/>
                  <a:gd name="T3" fmla="*/ 30 h 44"/>
                  <a:gd name="T4" fmla="*/ 38 w 46"/>
                  <a:gd name="T5" fmla="*/ 36 h 44"/>
                  <a:gd name="T6" fmla="*/ 32 w 46"/>
                  <a:gd name="T7" fmla="*/ 42 h 44"/>
                  <a:gd name="T8" fmla="*/ 24 w 46"/>
                  <a:gd name="T9" fmla="*/ 44 h 44"/>
                  <a:gd name="T10" fmla="*/ 14 w 46"/>
                  <a:gd name="T11" fmla="*/ 42 h 44"/>
                  <a:gd name="T12" fmla="*/ 14 w 46"/>
                  <a:gd name="T13" fmla="*/ 42 h 44"/>
                  <a:gd name="T14" fmla="*/ 8 w 46"/>
                  <a:gd name="T15" fmla="*/ 36 h 44"/>
                  <a:gd name="T16" fmla="*/ 2 w 46"/>
                  <a:gd name="T17" fmla="*/ 30 h 44"/>
                  <a:gd name="T18" fmla="*/ 0 w 46"/>
                  <a:gd name="T19" fmla="*/ 22 h 44"/>
                  <a:gd name="T20" fmla="*/ 2 w 46"/>
                  <a:gd name="T21" fmla="*/ 14 h 44"/>
                  <a:gd name="T22" fmla="*/ 2 w 46"/>
                  <a:gd name="T23" fmla="*/ 14 h 44"/>
                  <a:gd name="T24" fmla="*/ 8 w 46"/>
                  <a:gd name="T25" fmla="*/ 8 h 44"/>
                  <a:gd name="T26" fmla="*/ 14 w 46"/>
                  <a:gd name="T27" fmla="*/ 2 h 44"/>
                  <a:gd name="T28" fmla="*/ 22 w 46"/>
                  <a:gd name="T29" fmla="*/ 0 h 44"/>
                  <a:gd name="T30" fmla="*/ 32 w 46"/>
                  <a:gd name="T31" fmla="*/ 2 h 44"/>
                  <a:gd name="T32" fmla="*/ 32 w 46"/>
                  <a:gd name="T33" fmla="*/ 2 h 44"/>
                  <a:gd name="T34" fmla="*/ 40 w 46"/>
                  <a:gd name="T35" fmla="*/ 8 h 44"/>
                  <a:gd name="T36" fmla="*/ 44 w 46"/>
                  <a:gd name="T37" fmla="*/ 14 h 44"/>
                  <a:gd name="T38" fmla="*/ 46 w 46"/>
                  <a:gd name="T39" fmla="*/ 22 h 44"/>
                  <a:gd name="T40" fmla="*/ 44 w 46"/>
                  <a:gd name="T41" fmla="*/ 30 h 44"/>
                  <a:gd name="T42" fmla="*/ 44 w 46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29" name="Freeform 111">
                <a:extLst>
                  <a:ext uri="{FF2B5EF4-FFF2-40B4-BE49-F238E27FC236}">
                    <a16:creationId xmlns:a16="http://schemas.microsoft.com/office/drawing/2014/main" id="{A4440EAB-F4FF-49DD-B992-B2449EE7F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" y="1814"/>
                <a:ext cx="46" cy="44"/>
              </a:xfrm>
              <a:custGeom>
                <a:avLst/>
                <a:gdLst>
                  <a:gd name="T0" fmla="*/ 44 w 46"/>
                  <a:gd name="T1" fmla="*/ 30 h 44"/>
                  <a:gd name="T2" fmla="*/ 44 w 46"/>
                  <a:gd name="T3" fmla="*/ 30 h 44"/>
                  <a:gd name="T4" fmla="*/ 38 w 46"/>
                  <a:gd name="T5" fmla="*/ 36 h 44"/>
                  <a:gd name="T6" fmla="*/ 32 w 46"/>
                  <a:gd name="T7" fmla="*/ 42 h 44"/>
                  <a:gd name="T8" fmla="*/ 22 w 46"/>
                  <a:gd name="T9" fmla="*/ 44 h 44"/>
                  <a:gd name="T10" fmla="*/ 14 w 46"/>
                  <a:gd name="T11" fmla="*/ 42 h 44"/>
                  <a:gd name="T12" fmla="*/ 14 w 46"/>
                  <a:gd name="T13" fmla="*/ 42 h 44"/>
                  <a:gd name="T14" fmla="*/ 6 w 46"/>
                  <a:gd name="T15" fmla="*/ 36 h 44"/>
                  <a:gd name="T16" fmla="*/ 2 w 46"/>
                  <a:gd name="T17" fmla="*/ 30 h 44"/>
                  <a:gd name="T18" fmla="*/ 0 w 46"/>
                  <a:gd name="T19" fmla="*/ 22 h 44"/>
                  <a:gd name="T20" fmla="*/ 2 w 46"/>
                  <a:gd name="T21" fmla="*/ 14 h 44"/>
                  <a:gd name="T22" fmla="*/ 2 w 46"/>
                  <a:gd name="T23" fmla="*/ 14 h 44"/>
                  <a:gd name="T24" fmla="*/ 6 w 46"/>
                  <a:gd name="T25" fmla="*/ 8 h 44"/>
                  <a:gd name="T26" fmla="*/ 14 w 46"/>
                  <a:gd name="T27" fmla="*/ 2 h 44"/>
                  <a:gd name="T28" fmla="*/ 22 w 46"/>
                  <a:gd name="T29" fmla="*/ 0 h 44"/>
                  <a:gd name="T30" fmla="*/ 32 w 46"/>
                  <a:gd name="T31" fmla="*/ 2 h 44"/>
                  <a:gd name="T32" fmla="*/ 32 w 46"/>
                  <a:gd name="T33" fmla="*/ 2 h 44"/>
                  <a:gd name="T34" fmla="*/ 38 w 46"/>
                  <a:gd name="T35" fmla="*/ 8 h 44"/>
                  <a:gd name="T36" fmla="*/ 44 w 46"/>
                  <a:gd name="T37" fmla="*/ 14 h 44"/>
                  <a:gd name="T38" fmla="*/ 46 w 46"/>
                  <a:gd name="T39" fmla="*/ 22 h 44"/>
                  <a:gd name="T40" fmla="*/ 44 w 46"/>
                  <a:gd name="T41" fmla="*/ 30 h 44"/>
                  <a:gd name="T42" fmla="*/ 44 w 46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0" name="Freeform 112">
                <a:extLst>
                  <a:ext uri="{FF2B5EF4-FFF2-40B4-BE49-F238E27FC236}">
                    <a16:creationId xmlns:a16="http://schemas.microsoft.com/office/drawing/2014/main" id="{460BFD44-B006-4F95-9E14-DFEA9A7B3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" y="1814"/>
                <a:ext cx="46" cy="44"/>
              </a:xfrm>
              <a:custGeom>
                <a:avLst/>
                <a:gdLst>
                  <a:gd name="T0" fmla="*/ 44 w 46"/>
                  <a:gd name="T1" fmla="*/ 30 h 44"/>
                  <a:gd name="T2" fmla="*/ 44 w 46"/>
                  <a:gd name="T3" fmla="*/ 30 h 44"/>
                  <a:gd name="T4" fmla="*/ 38 w 46"/>
                  <a:gd name="T5" fmla="*/ 36 h 44"/>
                  <a:gd name="T6" fmla="*/ 32 w 46"/>
                  <a:gd name="T7" fmla="*/ 42 h 44"/>
                  <a:gd name="T8" fmla="*/ 24 w 46"/>
                  <a:gd name="T9" fmla="*/ 44 h 44"/>
                  <a:gd name="T10" fmla="*/ 14 w 46"/>
                  <a:gd name="T11" fmla="*/ 42 h 44"/>
                  <a:gd name="T12" fmla="*/ 14 w 46"/>
                  <a:gd name="T13" fmla="*/ 42 h 44"/>
                  <a:gd name="T14" fmla="*/ 8 w 46"/>
                  <a:gd name="T15" fmla="*/ 36 h 44"/>
                  <a:gd name="T16" fmla="*/ 2 w 46"/>
                  <a:gd name="T17" fmla="*/ 30 h 44"/>
                  <a:gd name="T18" fmla="*/ 0 w 46"/>
                  <a:gd name="T19" fmla="*/ 22 h 44"/>
                  <a:gd name="T20" fmla="*/ 2 w 46"/>
                  <a:gd name="T21" fmla="*/ 14 h 44"/>
                  <a:gd name="T22" fmla="*/ 2 w 46"/>
                  <a:gd name="T23" fmla="*/ 14 h 44"/>
                  <a:gd name="T24" fmla="*/ 8 w 46"/>
                  <a:gd name="T25" fmla="*/ 8 h 44"/>
                  <a:gd name="T26" fmla="*/ 14 w 46"/>
                  <a:gd name="T27" fmla="*/ 2 h 44"/>
                  <a:gd name="T28" fmla="*/ 22 w 46"/>
                  <a:gd name="T29" fmla="*/ 0 h 44"/>
                  <a:gd name="T30" fmla="*/ 32 w 46"/>
                  <a:gd name="T31" fmla="*/ 2 h 44"/>
                  <a:gd name="T32" fmla="*/ 32 w 46"/>
                  <a:gd name="T33" fmla="*/ 2 h 44"/>
                  <a:gd name="T34" fmla="*/ 38 w 46"/>
                  <a:gd name="T35" fmla="*/ 8 h 44"/>
                  <a:gd name="T36" fmla="*/ 44 w 46"/>
                  <a:gd name="T37" fmla="*/ 14 h 44"/>
                  <a:gd name="T38" fmla="*/ 46 w 46"/>
                  <a:gd name="T39" fmla="*/ 22 h 44"/>
                  <a:gd name="T40" fmla="*/ 44 w 46"/>
                  <a:gd name="T41" fmla="*/ 30 h 44"/>
                  <a:gd name="T42" fmla="*/ 44 w 46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1" name="Freeform 113">
                <a:extLst>
                  <a:ext uri="{FF2B5EF4-FFF2-40B4-BE49-F238E27FC236}">
                    <a16:creationId xmlns:a16="http://schemas.microsoft.com/office/drawing/2014/main" id="{83C9FC22-E2F2-4866-9BAD-8E3DB27E3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814"/>
                <a:ext cx="44" cy="44"/>
              </a:xfrm>
              <a:custGeom>
                <a:avLst/>
                <a:gdLst>
                  <a:gd name="T0" fmla="*/ 44 w 44"/>
                  <a:gd name="T1" fmla="*/ 30 h 44"/>
                  <a:gd name="T2" fmla="*/ 44 w 44"/>
                  <a:gd name="T3" fmla="*/ 30 h 44"/>
                  <a:gd name="T4" fmla="*/ 38 w 44"/>
                  <a:gd name="T5" fmla="*/ 36 h 44"/>
                  <a:gd name="T6" fmla="*/ 32 w 44"/>
                  <a:gd name="T7" fmla="*/ 42 h 44"/>
                  <a:gd name="T8" fmla="*/ 22 w 44"/>
                  <a:gd name="T9" fmla="*/ 44 h 44"/>
                  <a:gd name="T10" fmla="*/ 14 w 44"/>
                  <a:gd name="T11" fmla="*/ 42 h 44"/>
                  <a:gd name="T12" fmla="*/ 14 w 44"/>
                  <a:gd name="T13" fmla="*/ 42 h 44"/>
                  <a:gd name="T14" fmla="*/ 6 w 44"/>
                  <a:gd name="T15" fmla="*/ 36 h 44"/>
                  <a:gd name="T16" fmla="*/ 2 w 44"/>
                  <a:gd name="T17" fmla="*/ 30 h 44"/>
                  <a:gd name="T18" fmla="*/ 0 w 44"/>
                  <a:gd name="T19" fmla="*/ 22 h 44"/>
                  <a:gd name="T20" fmla="*/ 2 w 44"/>
                  <a:gd name="T21" fmla="*/ 14 h 44"/>
                  <a:gd name="T22" fmla="*/ 2 w 44"/>
                  <a:gd name="T23" fmla="*/ 14 h 44"/>
                  <a:gd name="T24" fmla="*/ 6 w 44"/>
                  <a:gd name="T25" fmla="*/ 8 h 44"/>
                  <a:gd name="T26" fmla="*/ 14 w 44"/>
                  <a:gd name="T27" fmla="*/ 2 h 44"/>
                  <a:gd name="T28" fmla="*/ 22 w 44"/>
                  <a:gd name="T29" fmla="*/ 0 h 44"/>
                  <a:gd name="T30" fmla="*/ 30 w 44"/>
                  <a:gd name="T31" fmla="*/ 2 h 44"/>
                  <a:gd name="T32" fmla="*/ 30 w 44"/>
                  <a:gd name="T33" fmla="*/ 2 h 44"/>
                  <a:gd name="T34" fmla="*/ 38 w 44"/>
                  <a:gd name="T35" fmla="*/ 8 h 44"/>
                  <a:gd name="T36" fmla="*/ 44 w 44"/>
                  <a:gd name="T37" fmla="*/ 14 h 44"/>
                  <a:gd name="T38" fmla="*/ 44 w 44"/>
                  <a:gd name="T39" fmla="*/ 22 h 44"/>
                  <a:gd name="T40" fmla="*/ 44 w 44"/>
                  <a:gd name="T41" fmla="*/ 30 h 44"/>
                  <a:gd name="T42" fmla="*/ 44 w 44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2" name="Freeform 114">
                <a:extLst>
                  <a:ext uri="{FF2B5EF4-FFF2-40B4-BE49-F238E27FC236}">
                    <a16:creationId xmlns:a16="http://schemas.microsoft.com/office/drawing/2014/main" id="{14BB8E47-19AB-41CE-AD2B-B8D45A75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1826"/>
                <a:ext cx="44" cy="42"/>
              </a:xfrm>
              <a:custGeom>
                <a:avLst/>
                <a:gdLst>
                  <a:gd name="T0" fmla="*/ 42 w 44"/>
                  <a:gd name="T1" fmla="*/ 30 h 42"/>
                  <a:gd name="T2" fmla="*/ 42 w 44"/>
                  <a:gd name="T3" fmla="*/ 30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0 w 44"/>
                  <a:gd name="T17" fmla="*/ 30 h 42"/>
                  <a:gd name="T18" fmla="*/ 0 w 44"/>
                  <a:gd name="T19" fmla="*/ 22 h 42"/>
                  <a:gd name="T20" fmla="*/ 0 w 44"/>
                  <a:gd name="T21" fmla="*/ 14 h 42"/>
                  <a:gd name="T22" fmla="*/ 0 w 44"/>
                  <a:gd name="T23" fmla="*/ 14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4 h 42"/>
                  <a:gd name="T38" fmla="*/ 44 w 44"/>
                  <a:gd name="T39" fmla="*/ 20 h 42"/>
                  <a:gd name="T40" fmla="*/ 42 w 44"/>
                  <a:gd name="T41" fmla="*/ 30 h 42"/>
                  <a:gd name="T42" fmla="*/ 42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30"/>
                    </a:move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3" name="Freeform 115">
                <a:extLst>
                  <a:ext uri="{FF2B5EF4-FFF2-40B4-BE49-F238E27FC236}">
                    <a16:creationId xmlns:a16="http://schemas.microsoft.com/office/drawing/2014/main" id="{717747A1-0E2E-4A51-B4DE-C474C8FDF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1832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4" name="Freeform 116">
                <a:extLst>
                  <a:ext uri="{FF2B5EF4-FFF2-40B4-BE49-F238E27FC236}">
                    <a16:creationId xmlns:a16="http://schemas.microsoft.com/office/drawing/2014/main" id="{ED8A5D0F-F1B2-419F-8D3C-4CD47035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832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0 w 44"/>
                  <a:gd name="T17" fmla="*/ 28 h 42"/>
                  <a:gd name="T18" fmla="*/ 0 w 44"/>
                  <a:gd name="T19" fmla="*/ 20 h 42"/>
                  <a:gd name="T20" fmla="*/ 0 w 44"/>
                  <a:gd name="T21" fmla="*/ 12 h 42"/>
                  <a:gd name="T22" fmla="*/ 0 w 44"/>
                  <a:gd name="T23" fmla="*/ 12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5" name="Freeform 117">
                <a:extLst>
                  <a:ext uri="{FF2B5EF4-FFF2-40B4-BE49-F238E27FC236}">
                    <a16:creationId xmlns:a16="http://schemas.microsoft.com/office/drawing/2014/main" id="{70961EDC-C0CB-47D3-8C7D-E87365E78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1832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6" name="Freeform 118">
                <a:extLst>
                  <a:ext uri="{FF2B5EF4-FFF2-40B4-BE49-F238E27FC236}">
                    <a16:creationId xmlns:a16="http://schemas.microsoft.com/office/drawing/2014/main" id="{E5DFA9CC-1A7A-4D2F-A122-303C11248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1834"/>
                <a:ext cx="46" cy="42"/>
              </a:xfrm>
              <a:custGeom>
                <a:avLst/>
                <a:gdLst>
                  <a:gd name="T0" fmla="*/ 44 w 46"/>
                  <a:gd name="T1" fmla="*/ 30 h 42"/>
                  <a:gd name="T2" fmla="*/ 44 w 46"/>
                  <a:gd name="T3" fmla="*/ 30 h 42"/>
                  <a:gd name="T4" fmla="*/ 38 w 46"/>
                  <a:gd name="T5" fmla="*/ 36 h 42"/>
                  <a:gd name="T6" fmla="*/ 32 w 46"/>
                  <a:gd name="T7" fmla="*/ 42 h 42"/>
                  <a:gd name="T8" fmla="*/ 24 w 46"/>
                  <a:gd name="T9" fmla="*/ 42 h 42"/>
                  <a:gd name="T10" fmla="*/ 14 w 46"/>
                  <a:gd name="T11" fmla="*/ 42 h 42"/>
                  <a:gd name="T12" fmla="*/ 14 w 46"/>
                  <a:gd name="T13" fmla="*/ 42 h 42"/>
                  <a:gd name="T14" fmla="*/ 8 w 46"/>
                  <a:gd name="T15" fmla="*/ 36 h 42"/>
                  <a:gd name="T16" fmla="*/ 2 w 46"/>
                  <a:gd name="T17" fmla="*/ 30 h 42"/>
                  <a:gd name="T18" fmla="*/ 0 w 46"/>
                  <a:gd name="T19" fmla="*/ 22 h 42"/>
                  <a:gd name="T20" fmla="*/ 2 w 46"/>
                  <a:gd name="T21" fmla="*/ 14 h 42"/>
                  <a:gd name="T22" fmla="*/ 2 w 46"/>
                  <a:gd name="T23" fmla="*/ 14 h 42"/>
                  <a:gd name="T24" fmla="*/ 8 w 46"/>
                  <a:gd name="T25" fmla="*/ 6 h 42"/>
                  <a:gd name="T26" fmla="*/ 14 w 46"/>
                  <a:gd name="T27" fmla="*/ 2 h 42"/>
                  <a:gd name="T28" fmla="*/ 22 w 46"/>
                  <a:gd name="T29" fmla="*/ 0 h 42"/>
                  <a:gd name="T30" fmla="*/ 32 w 46"/>
                  <a:gd name="T31" fmla="*/ 2 h 42"/>
                  <a:gd name="T32" fmla="*/ 32 w 46"/>
                  <a:gd name="T33" fmla="*/ 2 h 42"/>
                  <a:gd name="T34" fmla="*/ 38 w 46"/>
                  <a:gd name="T35" fmla="*/ 6 h 42"/>
                  <a:gd name="T36" fmla="*/ 44 w 46"/>
                  <a:gd name="T37" fmla="*/ 14 h 42"/>
                  <a:gd name="T38" fmla="*/ 46 w 46"/>
                  <a:gd name="T39" fmla="*/ 22 h 42"/>
                  <a:gd name="T40" fmla="*/ 44 w 46"/>
                  <a:gd name="T41" fmla="*/ 30 h 42"/>
                  <a:gd name="T42" fmla="*/ 44 w 46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7" name="Freeform 119">
                <a:extLst>
                  <a:ext uri="{FF2B5EF4-FFF2-40B4-BE49-F238E27FC236}">
                    <a16:creationId xmlns:a16="http://schemas.microsoft.com/office/drawing/2014/main" id="{69E39601-063C-4F8D-BE23-83EB9D52D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834"/>
                <a:ext cx="46" cy="42"/>
              </a:xfrm>
              <a:custGeom>
                <a:avLst/>
                <a:gdLst>
                  <a:gd name="T0" fmla="*/ 44 w 46"/>
                  <a:gd name="T1" fmla="*/ 28 h 42"/>
                  <a:gd name="T2" fmla="*/ 44 w 46"/>
                  <a:gd name="T3" fmla="*/ 28 h 42"/>
                  <a:gd name="T4" fmla="*/ 38 w 46"/>
                  <a:gd name="T5" fmla="*/ 36 h 42"/>
                  <a:gd name="T6" fmla="*/ 32 w 46"/>
                  <a:gd name="T7" fmla="*/ 40 h 42"/>
                  <a:gd name="T8" fmla="*/ 22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6 w 46"/>
                  <a:gd name="T15" fmla="*/ 36 h 42"/>
                  <a:gd name="T16" fmla="*/ 2 w 46"/>
                  <a:gd name="T17" fmla="*/ 28 h 42"/>
                  <a:gd name="T18" fmla="*/ 0 w 46"/>
                  <a:gd name="T19" fmla="*/ 20 h 42"/>
                  <a:gd name="T20" fmla="*/ 2 w 46"/>
                  <a:gd name="T21" fmla="*/ 12 h 42"/>
                  <a:gd name="T22" fmla="*/ 2 w 46"/>
                  <a:gd name="T23" fmla="*/ 12 h 42"/>
                  <a:gd name="T24" fmla="*/ 6 w 46"/>
                  <a:gd name="T25" fmla="*/ 6 h 42"/>
                  <a:gd name="T26" fmla="*/ 14 w 46"/>
                  <a:gd name="T27" fmla="*/ 0 h 42"/>
                  <a:gd name="T28" fmla="*/ 22 w 46"/>
                  <a:gd name="T29" fmla="*/ 0 h 42"/>
                  <a:gd name="T30" fmla="*/ 32 w 46"/>
                  <a:gd name="T31" fmla="*/ 0 h 42"/>
                  <a:gd name="T32" fmla="*/ 32 w 46"/>
                  <a:gd name="T33" fmla="*/ 0 h 42"/>
                  <a:gd name="T34" fmla="*/ 38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28 h 42"/>
                  <a:gd name="T42" fmla="*/ 44 w 46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8" name="Freeform 120">
                <a:extLst>
                  <a:ext uri="{FF2B5EF4-FFF2-40B4-BE49-F238E27FC236}">
                    <a16:creationId xmlns:a16="http://schemas.microsoft.com/office/drawing/2014/main" id="{8494730B-9D89-41AA-B2DF-26BD407B1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1852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9" name="Freeform 121">
                <a:extLst>
                  <a:ext uri="{FF2B5EF4-FFF2-40B4-BE49-F238E27FC236}">
                    <a16:creationId xmlns:a16="http://schemas.microsoft.com/office/drawing/2014/main" id="{7DDC8303-991F-4921-9BCF-8FC61D8B8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1858"/>
                <a:ext cx="44" cy="42"/>
              </a:xfrm>
              <a:custGeom>
                <a:avLst/>
                <a:gdLst>
                  <a:gd name="T0" fmla="*/ 44 w 44"/>
                  <a:gd name="T1" fmla="*/ 28 h 42"/>
                  <a:gd name="T2" fmla="*/ 44 w 44"/>
                  <a:gd name="T3" fmla="*/ 28 h 42"/>
                  <a:gd name="T4" fmla="*/ 38 w 44"/>
                  <a:gd name="T5" fmla="*/ 36 h 42"/>
                  <a:gd name="T6" fmla="*/ 32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0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4 w 44"/>
                  <a:gd name="T37" fmla="*/ 12 h 42"/>
                  <a:gd name="T38" fmla="*/ 44 w 44"/>
                  <a:gd name="T39" fmla="*/ 20 h 42"/>
                  <a:gd name="T40" fmla="*/ 44 w 44"/>
                  <a:gd name="T41" fmla="*/ 28 h 42"/>
                  <a:gd name="T42" fmla="*/ 44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0" name="Freeform 122">
                <a:extLst>
                  <a:ext uri="{FF2B5EF4-FFF2-40B4-BE49-F238E27FC236}">
                    <a16:creationId xmlns:a16="http://schemas.microsoft.com/office/drawing/2014/main" id="{C5714079-F501-4D86-8FF3-10A3DFD5F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1868"/>
                <a:ext cx="44" cy="44"/>
              </a:xfrm>
              <a:custGeom>
                <a:avLst/>
                <a:gdLst>
                  <a:gd name="T0" fmla="*/ 44 w 44"/>
                  <a:gd name="T1" fmla="*/ 30 h 44"/>
                  <a:gd name="T2" fmla="*/ 44 w 44"/>
                  <a:gd name="T3" fmla="*/ 30 h 44"/>
                  <a:gd name="T4" fmla="*/ 38 w 44"/>
                  <a:gd name="T5" fmla="*/ 38 h 44"/>
                  <a:gd name="T6" fmla="*/ 32 w 44"/>
                  <a:gd name="T7" fmla="*/ 42 h 44"/>
                  <a:gd name="T8" fmla="*/ 22 w 44"/>
                  <a:gd name="T9" fmla="*/ 44 h 44"/>
                  <a:gd name="T10" fmla="*/ 14 w 44"/>
                  <a:gd name="T11" fmla="*/ 42 h 44"/>
                  <a:gd name="T12" fmla="*/ 14 w 44"/>
                  <a:gd name="T13" fmla="*/ 42 h 44"/>
                  <a:gd name="T14" fmla="*/ 6 w 44"/>
                  <a:gd name="T15" fmla="*/ 38 h 44"/>
                  <a:gd name="T16" fmla="*/ 2 w 44"/>
                  <a:gd name="T17" fmla="*/ 30 h 44"/>
                  <a:gd name="T18" fmla="*/ 0 w 44"/>
                  <a:gd name="T19" fmla="*/ 22 h 44"/>
                  <a:gd name="T20" fmla="*/ 2 w 44"/>
                  <a:gd name="T21" fmla="*/ 14 h 44"/>
                  <a:gd name="T22" fmla="*/ 2 w 44"/>
                  <a:gd name="T23" fmla="*/ 14 h 44"/>
                  <a:gd name="T24" fmla="*/ 6 w 44"/>
                  <a:gd name="T25" fmla="*/ 8 h 44"/>
                  <a:gd name="T26" fmla="*/ 14 w 44"/>
                  <a:gd name="T27" fmla="*/ 2 h 44"/>
                  <a:gd name="T28" fmla="*/ 22 w 44"/>
                  <a:gd name="T29" fmla="*/ 0 h 44"/>
                  <a:gd name="T30" fmla="*/ 30 w 44"/>
                  <a:gd name="T31" fmla="*/ 2 h 44"/>
                  <a:gd name="T32" fmla="*/ 30 w 44"/>
                  <a:gd name="T33" fmla="*/ 2 h 44"/>
                  <a:gd name="T34" fmla="*/ 38 w 44"/>
                  <a:gd name="T35" fmla="*/ 8 h 44"/>
                  <a:gd name="T36" fmla="*/ 44 w 44"/>
                  <a:gd name="T37" fmla="*/ 14 h 44"/>
                  <a:gd name="T38" fmla="*/ 44 w 44"/>
                  <a:gd name="T39" fmla="*/ 22 h 44"/>
                  <a:gd name="T40" fmla="*/ 44 w 44"/>
                  <a:gd name="T41" fmla="*/ 30 h 44"/>
                  <a:gd name="T42" fmla="*/ 44 w 44"/>
                  <a:gd name="T43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1" name="Freeform 123">
                <a:extLst>
                  <a:ext uri="{FF2B5EF4-FFF2-40B4-BE49-F238E27FC236}">
                    <a16:creationId xmlns:a16="http://schemas.microsoft.com/office/drawing/2014/main" id="{45FB79C5-C751-480F-9A9C-20938EF3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1874"/>
                <a:ext cx="46" cy="42"/>
              </a:xfrm>
              <a:custGeom>
                <a:avLst/>
                <a:gdLst>
                  <a:gd name="T0" fmla="*/ 44 w 46"/>
                  <a:gd name="T1" fmla="*/ 30 h 42"/>
                  <a:gd name="T2" fmla="*/ 44 w 46"/>
                  <a:gd name="T3" fmla="*/ 30 h 42"/>
                  <a:gd name="T4" fmla="*/ 40 w 46"/>
                  <a:gd name="T5" fmla="*/ 36 h 42"/>
                  <a:gd name="T6" fmla="*/ 32 w 46"/>
                  <a:gd name="T7" fmla="*/ 40 h 42"/>
                  <a:gd name="T8" fmla="*/ 24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8 w 46"/>
                  <a:gd name="T15" fmla="*/ 36 h 42"/>
                  <a:gd name="T16" fmla="*/ 2 w 46"/>
                  <a:gd name="T17" fmla="*/ 30 h 42"/>
                  <a:gd name="T18" fmla="*/ 0 w 46"/>
                  <a:gd name="T19" fmla="*/ 22 h 42"/>
                  <a:gd name="T20" fmla="*/ 2 w 46"/>
                  <a:gd name="T21" fmla="*/ 14 h 42"/>
                  <a:gd name="T22" fmla="*/ 2 w 46"/>
                  <a:gd name="T23" fmla="*/ 14 h 42"/>
                  <a:gd name="T24" fmla="*/ 8 w 46"/>
                  <a:gd name="T25" fmla="*/ 6 h 42"/>
                  <a:gd name="T26" fmla="*/ 14 w 46"/>
                  <a:gd name="T27" fmla="*/ 2 h 42"/>
                  <a:gd name="T28" fmla="*/ 22 w 46"/>
                  <a:gd name="T29" fmla="*/ 0 h 42"/>
                  <a:gd name="T30" fmla="*/ 32 w 46"/>
                  <a:gd name="T31" fmla="*/ 2 h 42"/>
                  <a:gd name="T32" fmla="*/ 32 w 46"/>
                  <a:gd name="T33" fmla="*/ 2 h 42"/>
                  <a:gd name="T34" fmla="*/ 40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30 h 42"/>
                  <a:gd name="T42" fmla="*/ 44 w 46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2" name="Freeform 124">
                <a:extLst>
                  <a:ext uri="{FF2B5EF4-FFF2-40B4-BE49-F238E27FC236}">
                    <a16:creationId xmlns:a16="http://schemas.microsoft.com/office/drawing/2014/main" id="{BCA74251-19A9-4E30-9D7C-92D1EAA8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872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3" name="Freeform 125">
                <a:extLst>
                  <a:ext uri="{FF2B5EF4-FFF2-40B4-BE49-F238E27FC236}">
                    <a16:creationId xmlns:a16="http://schemas.microsoft.com/office/drawing/2014/main" id="{12209925-CE8C-4AFF-8487-A7F2B0338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872"/>
                <a:ext cx="46" cy="42"/>
              </a:xfrm>
              <a:custGeom>
                <a:avLst/>
                <a:gdLst>
                  <a:gd name="T0" fmla="*/ 44 w 46"/>
                  <a:gd name="T1" fmla="*/ 28 h 42"/>
                  <a:gd name="T2" fmla="*/ 44 w 46"/>
                  <a:gd name="T3" fmla="*/ 28 h 42"/>
                  <a:gd name="T4" fmla="*/ 38 w 46"/>
                  <a:gd name="T5" fmla="*/ 36 h 42"/>
                  <a:gd name="T6" fmla="*/ 32 w 46"/>
                  <a:gd name="T7" fmla="*/ 40 h 42"/>
                  <a:gd name="T8" fmla="*/ 22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6 w 46"/>
                  <a:gd name="T15" fmla="*/ 36 h 42"/>
                  <a:gd name="T16" fmla="*/ 2 w 46"/>
                  <a:gd name="T17" fmla="*/ 28 h 42"/>
                  <a:gd name="T18" fmla="*/ 0 w 46"/>
                  <a:gd name="T19" fmla="*/ 20 h 42"/>
                  <a:gd name="T20" fmla="*/ 2 w 46"/>
                  <a:gd name="T21" fmla="*/ 12 h 42"/>
                  <a:gd name="T22" fmla="*/ 2 w 46"/>
                  <a:gd name="T23" fmla="*/ 12 h 42"/>
                  <a:gd name="T24" fmla="*/ 6 w 46"/>
                  <a:gd name="T25" fmla="*/ 6 h 42"/>
                  <a:gd name="T26" fmla="*/ 14 w 46"/>
                  <a:gd name="T27" fmla="*/ 2 h 42"/>
                  <a:gd name="T28" fmla="*/ 22 w 46"/>
                  <a:gd name="T29" fmla="*/ 0 h 42"/>
                  <a:gd name="T30" fmla="*/ 32 w 46"/>
                  <a:gd name="T31" fmla="*/ 0 h 42"/>
                  <a:gd name="T32" fmla="*/ 32 w 46"/>
                  <a:gd name="T33" fmla="*/ 0 h 42"/>
                  <a:gd name="T34" fmla="*/ 38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28 h 42"/>
                  <a:gd name="T42" fmla="*/ 44 w 46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4" name="Freeform 126">
                <a:extLst>
                  <a:ext uri="{FF2B5EF4-FFF2-40B4-BE49-F238E27FC236}">
                    <a16:creationId xmlns:a16="http://schemas.microsoft.com/office/drawing/2014/main" id="{B53751A4-D9D0-420F-9B5C-06754F19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872"/>
                <a:ext cx="46" cy="42"/>
              </a:xfrm>
              <a:custGeom>
                <a:avLst/>
                <a:gdLst>
                  <a:gd name="T0" fmla="*/ 44 w 46"/>
                  <a:gd name="T1" fmla="*/ 28 h 42"/>
                  <a:gd name="T2" fmla="*/ 44 w 46"/>
                  <a:gd name="T3" fmla="*/ 28 h 42"/>
                  <a:gd name="T4" fmla="*/ 38 w 46"/>
                  <a:gd name="T5" fmla="*/ 36 h 42"/>
                  <a:gd name="T6" fmla="*/ 32 w 46"/>
                  <a:gd name="T7" fmla="*/ 40 h 42"/>
                  <a:gd name="T8" fmla="*/ 22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6 w 46"/>
                  <a:gd name="T15" fmla="*/ 36 h 42"/>
                  <a:gd name="T16" fmla="*/ 2 w 46"/>
                  <a:gd name="T17" fmla="*/ 28 h 42"/>
                  <a:gd name="T18" fmla="*/ 0 w 46"/>
                  <a:gd name="T19" fmla="*/ 20 h 42"/>
                  <a:gd name="T20" fmla="*/ 2 w 46"/>
                  <a:gd name="T21" fmla="*/ 12 h 42"/>
                  <a:gd name="T22" fmla="*/ 2 w 46"/>
                  <a:gd name="T23" fmla="*/ 12 h 42"/>
                  <a:gd name="T24" fmla="*/ 6 w 46"/>
                  <a:gd name="T25" fmla="*/ 6 h 42"/>
                  <a:gd name="T26" fmla="*/ 14 w 46"/>
                  <a:gd name="T27" fmla="*/ 2 h 42"/>
                  <a:gd name="T28" fmla="*/ 22 w 46"/>
                  <a:gd name="T29" fmla="*/ 0 h 42"/>
                  <a:gd name="T30" fmla="*/ 32 w 46"/>
                  <a:gd name="T31" fmla="*/ 0 h 42"/>
                  <a:gd name="T32" fmla="*/ 32 w 46"/>
                  <a:gd name="T33" fmla="*/ 0 h 42"/>
                  <a:gd name="T34" fmla="*/ 38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28 h 42"/>
                  <a:gd name="T42" fmla="*/ 44 w 46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5" name="Freeform 127">
                <a:extLst>
                  <a:ext uri="{FF2B5EF4-FFF2-40B4-BE49-F238E27FC236}">
                    <a16:creationId xmlns:a16="http://schemas.microsoft.com/office/drawing/2014/main" id="{6B2B50FD-7198-49E5-8FFB-69F14A7BE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872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0 w 44"/>
                  <a:gd name="T17" fmla="*/ 28 h 42"/>
                  <a:gd name="T18" fmla="*/ 0 w 44"/>
                  <a:gd name="T19" fmla="*/ 20 h 42"/>
                  <a:gd name="T20" fmla="*/ 0 w 44"/>
                  <a:gd name="T21" fmla="*/ 12 h 42"/>
                  <a:gd name="T22" fmla="*/ 0 w 44"/>
                  <a:gd name="T23" fmla="*/ 12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6" name="Freeform 128">
                <a:extLst>
                  <a:ext uri="{FF2B5EF4-FFF2-40B4-BE49-F238E27FC236}">
                    <a16:creationId xmlns:a16="http://schemas.microsoft.com/office/drawing/2014/main" id="{39CE6D92-AD6C-4D85-B640-6BFB4E85F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1904"/>
                <a:ext cx="44" cy="42"/>
              </a:xfrm>
              <a:custGeom>
                <a:avLst/>
                <a:gdLst>
                  <a:gd name="T0" fmla="*/ 44 w 44"/>
                  <a:gd name="T1" fmla="*/ 28 h 42"/>
                  <a:gd name="T2" fmla="*/ 44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2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4 w 44"/>
                  <a:gd name="T41" fmla="*/ 28 h 42"/>
                  <a:gd name="T42" fmla="*/ 44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7" name="Freeform 129">
                <a:extLst>
                  <a:ext uri="{FF2B5EF4-FFF2-40B4-BE49-F238E27FC236}">
                    <a16:creationId xmlns:a16="http://schemas.microsoft.com/office/drawing/2014/main" id="{7626315E-601B-45DC-BE77-D51E3F078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" y="1904"/>
                <a:ext cx="44" cy="42"/>
              </a:xfrm>
              <a:custGeom>
                <a:avLst/>
                <a:gdLst>
                  <a:gd name="T0" fmla="*/ 42 w 44"/>
                  <a:gd name="T1" fmla="*/ 28 h 42"/>
                  <a:gd name="T2" fmla="*/ 42 w 44"/>
                  <a:gd name="T3" fmla="*/ 28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2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28 h 42"/>
                  <a:gd name="T42" fmla="*/ 42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28"/>
                    </a:move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8" name="Freeform 130">
                <a:extLst>
                  <a:ext uri="{FF2B5EF4-FFF2-40B4-BE49-F238E27FC236}">
                    <a16:creationId xmlns:a16="http://schemas.microsoft.com/office/drawing/2014/main" id="{DCD2B36D-E7B4-41A0-AE7E-4AC5A1FFB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904"/>
                <a:ext cx="46" cy="42"/>
              </a:xfrm>
              <a:custGeom>
                <a:avLst/>
                <a:gdLst>
                  <a:gd name="T0" fmla="*/ 44 w 46"/>
                  <a:gd name="T1" fmla="*/ 28 h 42"/>
                  <a:gd name="T2" fmla="*/ 44 w 46"/>
                  <a:gd name="T3" fmla="*/ 28 h 42"/>
                  <a:gd name="T4" fmla="*/ 38 w 46"/>
                  <a:gd name="T5" fmla="*/ 36 h 42"/>
                  <a:gd name="T6" fmla="*/ 32 w 46"/>
                  <a:gd name="T7" fmla="*/ 40 h 42"/>
                  <a:gd name="T8" fmla="*/ 24 w 46"/>
                  <a:gd name="T9" fmla="*/ 42 h 42"/>
                  <a:gd name="T10" fmla="*/ 14 w 46"/>
                  <a:gd name="T11" fmla="*/ 40 h 42"/>
                  <a:gd name="T12" fmla="*/ 14 w 46"/>
                  <a:gd name="T13" fmla="*/ 40 h 42"/>
                  <a:gd name="T14" fmla="*/ 6 w 46"/>
                  <a:gd name="T15" fmla="*/ 36 h 42"/>
                  <a:gd name="T16" fmla="*/ 2 w 46"/>
                  <a:gd name="T17" fmla="*/ 28 h 42"/>
                  <a:gd name="T18" fmla="*/ 0 w 46"/>
                  <a:gd name="T19" fmla="*/ 22 h 42"/>
                  <a:gd name="T20" fmla="*/ 2 w 46"/>
                  <a:gd name="T21" fmla="*/ 12 h 42"/>
                  <a:gd name="T22" fmla="*/ 2 w 46"/>
                  <a:gd name="T23" fmla="*/ 12 h 42"/>
                  <a:gd name="T24" fmla="*/ 6 w 46"/>
                  <a:gd name="T25" fmla="*/ 6 h 42"/>
                  <a:gd name="T26" fmla="*/ 14 w 46"/>
                  <a:gd name="T27" fmla="*/ 2 h 42"/>
                  <a:gd name="T28" fmla="*/ 22 w 46"/>
                  <a:gd name="T29" fmla="*/ 0 h 42"/>
                  <a:gd name="T30" fmla="*/ 32 w 46"/>
                  <a:gd name="T31" fmla="*/ 2 h 42"/>
                  <a:gd name="T32" fmla="*/ 32 w 46"/>
                  <a:gd name="T33" fmla="*/ 2 h 42"/>
                  <a:gd name="T34" fmla="*/ 38 w 46"/>
                  <a:gd name="T35" fmla="*/ 6 h 42"/>
                  <a:gd name="T36" fmla="*/ 44 w 46"/>
                  <a:gd name="T37" fmla="*/ 12 h 42"/>
                  <a:gd name="T38" fmla="*/ 46 w 46"/>
                  <a:gd name="T39" fmla="*/ 20 h 42"/>
                  <a:gd name="T40" fmla="*/ 44 w 46"/>
                  <a:gd name="T41" fmla="*/ 28 h 42"/>
                  <a:gd name="T42" fmla="*/ 44 w 46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9" name="Freeform 131">
                <a:extLst>
                  <a:ext uri="{FF2B5EF4-FFF2-40B4-BE49-F238E27FC236}">
                    <a16:creationId xmlns:a16="http://schemas.microsoft.com/office/drawing/2014/main" id="{BEA49CE5-108A-4484-AF0E-4B1C570D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944"/>
                <a:ext cx="44" cy="42"/>
              </a:xfrm>
              <a:custGeom>
                <a:avLst/>
                <a:gdLst>
                  <a:gd name="T0" fmla="*/ 44 w 44"/>
                  <a:gd name="T1" fmla="*/ 30 h 42"/>
                  <a:gd name="T2" fmla="*/ 44 w 44"/>
                  <a:gd name="T3" fmla="*/ 30 h 42"/>
                  <a:gd name="T4" fmla="*/ 38 w 44"/>
                  <a:gd name="T5" fmla="*/ 36 h 42"/>
                  <a:gd name="T6" fmla="*/ 32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30 h 42"/>
                  <a:gd name="T18" fmla="*/ 0 w 44"/>
                  <a:gd name="T19" fmla="*/ 22 h 42"/>
                  <a:gd name="T20" fmla="*/ 2 w 44"/>
                  <a:gd name="T21" fmla="*/ 14 h 42"/>
                  <a:gd name="T22" fmla="*/ 2 w 44"/>
                  <a:gd name="T23" fmla="*/ 14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4 w 44"/>
                  <a:gd name="T37" fmla="*/ 12 h 42"/>
                  <a:gd name="T38" fmla="*/ 44 w 44"/>
                  <a:gd name="T39" fmla="*/ 20 h 42"/>
                  <a:gd name="T40" fmla="*/ 44 w 44"/>
                  <a:gd name="T41" fmla="*/ 30 h 42"/>
                  <a:gd name="T42" fmla="*/ 44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0" name="Freeform 132">
                <a:extLst>
                  <a:ext uri="{FF2B5EF4-FFF2-40B4-BE49-F238E27FC236}">
                    <a16:creationId xmlns:a16="http://schemas.microsoft.com/office/drawing/2014/main" id="{268BD080-E24E-4E7C-B29E-A4EB76173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944"/>
                <a:ext cx="44" cy="42"/>
              </a:xfrm>
              <a:custGeom>
                <a:avLst/>
                <a:gdLst>
                  <a:gd name="T0" fmla="*/ 42 w 44"/>
                  <a:gd name="T1" fmla="*/ 30 h 42"/>
                  <a:gd name="T2" fmla="*/ 42 w 44"/>
                  <a:gd name="T3" fmla="*/ 30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30 h 42"/>
                  <a:gd name="T18" fmla="*/ 0 w 44"/>
                  <a:gd name="T19" fmla="*/ 22 h 42"/>
                  <a:gd name="T20" fmla="*/ 2 w 44"/>
                  <a:gd name="T21" fmla="*/ 14 h 42"/>
                  <a:gd name="T22" fmla="*/ 2 w 44"/>
                  <a:gd name="T23" fmla="*/ 14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30 h 42"/>
                  <a:gd name="T42" fmla="*/ 42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30"/>
                    </a:move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1" name="Freeform 133">
                <a:extLst>
                  <a:ext uri="{FF2B5EF4-FFF2-40B4-BE49-F238E27FC236}">
                    <a16:creationId xmlns:a16="http://schemas.microsoft.com/office/drawing/2014/main" id="{9B60FCAA-E8EC-4B7F-B5F7-D852A3942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944"/>
                <a:ext cx="44" cy="42"/>
              </a:xfrm>
              <a:custGeom>
                <a:avLst/>
                <a:gdLst>
                  <a:gd name="T0" fmla="*/ 42 w 44"/>
                  <a:gd name="T1" fmla="*/ 30 h 42"/>
                  <a:gd name="T2" fmla="*/ 42 w 44"/>
                  <a:gd name="T3" fmla="*/ 30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0 w 44"/>
                  <a:gd name="T17" fmla="*/ 30 h 42"/>
                  <a:gd name="T18" fmla="*/ 0 w 44"/>
                  <a:gd name="T19" fmla="*/ 22 h 42"/>
                  <a:gd name="T20" fmla="*/ 0 w 44"/>
                  <a:gd name="T21" fmla="*/ 14 h 42"/>
                  <a:gd name="T22" fmla="*/ 0 w 44"/>
                  <a:gd name="T23" fmla="*/ 14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30 h 42"/>
                  <a:gd name="T42" fmla="*/ 42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30"/>
                    </a:move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2" name="Freeform 134">
                <a:extLst>
                  <a:ext uri="{FF2B5EF4-FFF2-40B4-BE49-F238E27FC236}">
                    <a16:creationId xmlns:a16="http://schemas.microsoft.com/office/drawing/2014/main" id="{AC4B1D19-AD99-4D28-918E-F3671414D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1944"/>
                <a:ext cx="44" cy="42"/>
              </a:xfrm>
              <a:custGeom>
                <a:avLst/>
                <a:gdLst>
                  <a:gd name="T0" fmla="*/ 44 w 44"/>
                  <a:gd name="T1" fmla="*/ 30 h 42"/>
                  <a:gd name="T2" fmla="*/ 44 w 44"/>
                  <a:gd name="T3" fmla="*/ 30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30 h 42"/>
                  <a:gd name="T18" fmla="*/ 0 w 44"/>
                  <a:gd name="T19" fmla="*/ 22 h 42"/>
                  <a:gd name="T20" fmla="*/ 2 w 44"/>
                  <a:gd name="T21" fmla="*/ 14 h 42"/>
                  <a:gd name="T22" fmla="*/ 2 w 44"/>
                  <a:gd name="T23" fmla="*/ 14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4 w 44"/>
                  <a:gd name="T41" fmla="*/ 30 h 42"/>
                  <a:gd name="T42" fmla="*/ 44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30"/>
                    </a:moveTo>
                    <a:lnTo>
                      <a:pt x="44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30"/>
                    </a:lnTo>
                    <a:lnTo>
                      <a:pt x="44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3" name="Freeform 135">
                <a:extLst>
                  <a:ext uri="{FF2B5EF4-FFF2-40B4-BE49-F238E27FC236}">
                    <a16:creationId xmlns:a16="http://schemas.microsoft.com/office/drawing/2014/main" id="{371B5C80-3DD6-4C1E-B359-CC5587E3F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944"/>
                <a:ext cx="44" cy="42"/>
              </a:xfrm>
              <a:custGeom>
                <a:avLst/>
                <a:gdLst>
                  <a:gd name="T0" fmla="*/ 42 w 44"/>
                  <a:gd name="T1" fmla="*/ 30 h 42"/>
                  <a:gd name="T2" fmla="*/ 42 w 44"/>
                  <a:gd name="T3" fmla="*/ 30 h 42"/>
                  <a:gd name="T4" fmla="*/ 38 w 44"/>
                  <a:gd name="T5" fmla="*/ 36 h 42"/>
                  <a:gd name="T6" fmla="*/ 30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0 w 44"/>
                  <a:gd name="T17" fmla="*/ 30 h 42"/>
                  <a:gd name="T18" fmla="*/ 0 w 44"/>
                  <a:gd name="T19" fmla="*/ 22 h 42"/>
                  <a:gd name="T20" fmla="*/ 0 w 44"/>
                  <a:gd name="T21" fmla="*/ 14 h 42"/>
                  <a:gd name="T22" fmla="*/ 0 w 44"/>
                  <a:gd name="T23" fmla="*/ 14 h 42"/>
                  <a:gd name="T24" fmla="*/ 6 w 44"/>
                  <a:gd name="T25" fmla="*/ 6 h 42"/>
                  <a:gd name="T26" fmla="*/ 12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2 w 44"/>
                  <a:gd name="T41" fmla="*/ 30 h 42"/>
                  <a:gd name="T42" fmla="*/ 42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30"/>
                    </a:move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4" name="Freeform 136">
                <a:extLst>
                  <a:ext uri="{FF2B5EF4-FFF2-40B4-BE49-F238E27FC236}">
                    <a16:creationId xmlns:a16="http://schemas.microsoft.com/office/drawing/2014/main" id="{C2120591-B29D-43FC-BE1D-9CD9E1667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040"/>
                <a:ext cx="44" cy="42"/>
              </a:xfrm>
              <a:custGeom>
                <a:avLst/>
                <a:gdLst>
                  <a:gd name="T0" fmla="*/ 42 w 44"/>
                  <a:gd name="T1" fmla="*/ 30 h 42"/>
                  <a:gd name="T2" fmla="*/ 42 w 44"/>
                  <a:gd name="T3" fmla="*/ 30 h 42"/>
                  <a:gd name="T4" fmla="*/ 38 w 44"/>
                  <a:gd name="T5" fmla="*/ 36 h 42"/>
                  <a:gd name="T6" fmla="*/ 30 w 44"/>
                  <a:gd name="T7" fmla="*/ 42 h 42"/>
                  <a:gd name="T8" fmla="*/ 22 w 44"/>
                  <a:gd name="T9" fmla="*/ 42 h 42"/>
                  <a:gd name="T10" fmla="*/ 14 w 44"/>
                  <a:gd name="T11" fmla="*/ 42 h 42"/>
                  <a:gd name="T12" fmla="*/ 14 w 44"/>
                  <a:gd name="T13" fmla="*/ 42 h 42"/>
                  <a:gd name="T14" fmla="*/ 6 w 44"/>
                  <a:gd name="T15" fmla="*/ 36 h 42"/>
                  <a:gd name="T16" fmla="*/ 2 w 44"/>
                  <a:gd name="T17" fmla="*/ 30 h 42"/>
                  <a:gd name="T18" fmla="*/ 0 w 44"/>
                  <a:gd name="T19" fmla="*/ 22 h 42"/>
                  <a:gd name="T20" fmla="*/ 2 w 44"/>
                  <a:gd name="T21" fmla="*/ 14 h 42"/>
                  <a:gd name="T22" fmla="*/ 2 w 44"/>
                  <a:gd name="T23" fmla="*/ 14 h 42"/>
                  <a:gd name="T24" fmla="*/ 6 w 44"/>
                  <a:gd name="T25" fmla="*/ 6 h 42"/>
                  <a:gd name="T26" fmla="*/ 14 w 44"/>
                  <a:gd name="T27" fmla="*/ 2 h 42"/>
                  <a:gd name="T28" fmla="*/ 22 w 44"/>
                  <a:gd name="T29" fmla="*/ 0 h 42"/>
                  <a:gd name="T30" fmla="*/ 30 w 44"/>
                  <a:gd name="T31" fmla="*/ 2 h 42"/>
                  <a:gd name="T32" fmla="*/ 30 w 44"/>
                  <a:gd name="T33" fmla="*/ 2 h 42"/>
                  <a:gd name="T34" fmla="*/ 38 w 44"/>
                  <a:gd name="T35" fmla="*/ 6 h 42"/>
                  <a:gd name="T36" fmla="*/ 42 w 44"/>
                  <a:gd name="T37" fmla="*/ 14 h 42"/>
                  <a:gd name="T38" fmla="*/ 44 w 44"/>
                  <a:gd name="T39" fmla="*/ 22 h 42"/>
                  <a:gd name="T40" fmla="*/ 42 w 44"/>
                  <a:gd name="T41" fmla="*/ 30 h 42"/>
                  <a:gd name="T42" fmla="*/ 42 w 44"/>
                  <a:gd name="T43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2" y="30"/>
                    </a:move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5" name="Freeform 137">
                <a:extLst>
                  <a:ext uri="{FF2B5EF4-FFF2-40B4-BE49-F238E27FC236}">
                    <a16:creationId xmlns:a16="http://schemas.microsoft.com/office/drawing/2014/main" id="{8CD6B9C2-8355-4CA5-A828-7D2C5865C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" y="2176"/>
                <a:ext cx="44" cy="42"/>
              </a:xfrm>
              <a:custGeom>
                <a:avLst/>
                <a:gdLst>
                  <a:gd name="T0" fmla="*/ 44 w 44"/>
                  <a:gd name="T1" fmla="*/ 28 h 42"/>
                  <a:gd name="T2" fmla="*/ 44 w 44"/>
                  <a:gd name="T3" fmla="*/ 28 h 42"/>
                  <a:gd name="T4" fmla="*/ 38 w 44"/>
                  <a:gd name="T5" fmla="*/ 36 h 42"/>
                  <a:gd name="T6" fmla="*/ 32 w 44"/>
                  <a:gd name="T7" fmla="*/ 40 h 42"/>
                  <a:gd name="T8" fmla="*/ 22 w 44"/>
                  <a:gd name="T9" fmla="*/ 42 h 42"/>
                  <a:gd name="T10" fmla="*/ 14 w 44"/>
                  <a:gd name="T11" fmla="*/ 40 h 42"/>
                  <a:gd name="T12" fmla="*/ 14 w 44"/>
                  <a:gd name="T13" fmla="*/ 40 h 42"/>
                  <a:gd name="T14" fmla="*/ 6 w 44"/>
                  <a:gd name="T15" fmla="*/ 36 h 42"/>
                  <a:gd name="T16" fmla="*/ 2 w 44"/>
                  <a:gd name="T17" fmla="*/ 28 h 42"/>
                  <a:gd name="T18" fmla="*/ 0 w 44"/>
                  <a:gd name="T19" fmla="*/ 20 h 42"/>
                  <a:gd name="T20" fmla="*/ 2 w 44"/>
                  <a:gd name="T21" fmla="*/ 12 h 42"/>
                  <a:gd name="T22" fmla="*/ 2 w 44"/>
                  <a:gd name="T23" fmla="*/ 12 h 42"/>
                  <a:gd name="T24" fmla="*/ 6 w 44"/>
                  <a:gd name="T25" fmla="*/ 6 h 42"/>
                  <a:gd name="T26" fmla="*/ 14 w 44"/>
                  <a:gd name="T27" fmla="*/ 0 h 42"/>
                  <a:gd name="T28" fmla="*/ 22 w 44"/>
                  <a:gd name="T29" fmla="*/ 0 h 42"/>
                  <a:gd name="T30" fmla="*/ 30 w 44"/>
                  <a:gd name="T31" fmla="*/ 0 h 42"/>
                  <a:gd name="T32" fmla="*/ 30 w 44"/>
                  <a:gd name="T33" fmla="*/ 0 h 42"/>
                  <a:gd name="T34" fmla="*/ 38 w 44"/>
                  <a:gd name="T35" fmla="*/ 6 h 42"/>
                  <a:gd name="T36" fmla="*/ 42 w 44"/>
                  <a:gd name="T37" fmla="*/ 12 h 42"/>
                  <a:gd name="T38" fmla="*/ 44 w 44"/>
                  <a:gd name="T39" fmla="*/ 20 h 42"/>
                  <a:gd name="T40" fmla="*/ 44 w 44"/>
                  <a:gd name="T41" fmla="*/ 28 h 42"/>
                  <a:gd name="T42" fmla="*/ 44 w 44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8"/>
                    </a:move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8"/>
                    </a:lnTo>
                    <a:lnTo>
                      <a:pt x="44" y="28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6" name="Freeform 138">
                <a:extLst>
                  <a:ext uri="{FF2B5EF4-FFF2-40B4-BE49-F238E27FC236}">
                    <a16:creationId xmlns:a16="http://schemas.microsoft.com/office/drawing/2014/main" id="{B6C7E002-4041-4EE1-B1DD-F05CC0C8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680"/>
                <a:ext cx="4284" cy="1376"/>
              </a:xfrm>
              <a:custGeom>
                <a:avLst/>
                <a:gdLst>
                  <a:gd name="T0" fmla="*/ 132 w 4284"/>
                  <a:gd name="T1" fmla="*/ 8 h 1376"/>
                  <a:gd name="T2" fmla="*/ 218 w 4284"/>
                  <a:gd name="T3" fmla="*/ 20 h 1376"/>
                  <a:gd name="T4" fmla="*/ 266 w 4284"/>
                  <a:gd name="T5" fmla="*/ 28 h 1376"/>
                  <a:gd name="T6" fmla="*/ 294 w 4284"/>
                  <a:gd name="T7" fmla="*/ 40 h 1376"/>
                  <a:gd name="T8" fmla="*/ 356 w 4284"/>
                  <a:gd name="T9" fmla="*/ 48 h 1376"/>
                  <a:gd name="T10" fmla="*/ 400 w 4284"/>
                  <a:gd name="T11" fmla="*/ 60 h 1376"/>
                  <a:gd name="T12" fmla="*/ 418 w 4284"/>
                  <a:gd name="T13" fmla="*/ 68 h 1376"/>
                  <a:gd name="T14" fmla="*/ 474 w 4284"/>
                  <a:gd name="T15" fmla="*/ 84 h 1376"/>
                  <a:gd name="T16" fmla="*/ 492 w 4284"/>
                  <a:gd name="T17" fmla="*/ 122 h 1376"/>
                  <a:gd name="T18" fmla="*/ 598 w 4284"/>
                  <a:gd name="T19" fmla="*/ 146 h 1376"/>
                  <a:gd name="T20" fmla="*/ 664 w 4284"/>
                  <a:gd name="T21" fmla="*/ 156 h 1376"/>
                  <a:gd name="T22" fmla="*/ 688 w 4284"/>
                  <a:gd name="T23" fmla="*/ 164 h 1376"/>
                  <a:gd name="T24" fmla="*/ 716 w 4284"/>
                  <a:gd name="T25" fmla="*/ 186 h 1376"/>
                  <a:gd name="T26" fmla="*/ 752 w 4284"/>
                  <a:gd name="T27" fmla="*/ 232 h 1376"/>
                  <a:gd name="T28" fmla="*/ 888 w 4284"/>
                  <a:gd name="T29" fmla="*/ 248 h 1376"/>
                  <a:gd name="T30" fmla="*/ 924 w 4284"/>
                  <a:gd name="T31" fmla="*/ 262 h 1376"/>
                  <a:gd name="T32" fmla="*/ 960 w 4284"/>
                  <a:gd name="T33" fmla="*/ 276 h 1376"/>
                  <a:gd name="T34" fmla="*/ 976 w 4284"/>
                  <a:gd name="T35" fmla="*/ 310 h 1376"/>
                  <a:gd name="T36" fmla="*/ 1022 w 4284"/>
                  <a:gd name="T37" fmla="*/ 320 h 1376"/>
                  <a:gd name="T38" fmla="*/ 1138 w 4284"/>
                  <a:gd name="T39" fmla="*/ 334 h 1376"/>
                  <a:gd name="T40" fmla="*/ 1168 w 4284"/>
                  <a:gd name="T41" fmla="*/ 358 h 1376"/>
                  <a:gd name="T42" fmla="*/ 1184 w 4284"/>
                  <a:gd name="T43" fmla="*/ 368 h 1376"/>
                  <a:gd name="T44" fmla="*/ 1202 w 4284"/>
                  <a:gd name="T45" fmla="*/ 432 h 1376"/>
                  <a:gd name="T46" fmla="*/ 1220 w 4284"/>
                  <a:gd name="T47" fmla="*/ 450 h 1376"/>
                  <a:gd name="T48" fmla="*/ 1240 w 4284"/>
                  <a:gd name="T49" fmla="*/ 460 h 1376"/>
                  <a:gd name="T50" fmla="*/ 1428 w 4284"/>
                  <a:gd name="T51" fmla="*/ 470 h 1376"/>
                  <a:gd name="T52" fmla="*/ 1446 w 4284"/>
                  <a:gd name="T53" fmla="*/ 498 h 1376"/>
                  <a:gd name="T54" fmla="*/ 1500 w 4284"/>
                  <a:gd name="T55" fmla="*/ 510 h 1376"/>
                  <a:gd name="T56" fmla="*/ 1544 w 4284"/>
                  <a:gd name="T57" fmla="*/ 520 h 1376"/>
                  <a:gd name="T58" fmla="*/ 1608 w 4284"/>
                  <a:gd name="T59" fmla="*/ 536 h 1376"/>
                  <a:gd name="T60" fmla="*/ 1634 w 4284"/>
                  <a:gd name="T61" fmla="*/ 548 h 1376"/>
                  <a:gd name="T62" fmla="*/ 1672 w 4284"/>
                  <a:gd name="T63" fmla="*/ 566 h 1376"/>
                  <a:gd name="T64" fmla="*/ 1708 w 4284"/>
                  <a:gd name="T65" fmla="*/ 596 h 1376"/>
                  <a:gd name="T66" fmla="*/ 1860 w 4284"/>
                  <a:gd name="T67" fmla="*/ 608 h 1376"/>
                  <a:gd name="T68" fmla="*/ 1896 w 4284"/>
                  <a:gd name="T69" fmla="*/ 624 h 1376"/>
                  <a:gd name="T70" fmla="*/ 1916 w 4284"/>
                  <a:gd name="T71" fmla="*/ 656 h 1376"/>
                  <a:gd name="T72" fmla="*/ 1940 w 4284"/>
                  <a:gd name="T73" fmla="*/ 674 h 1376"/>
                  <a:gd name="T74" fmla="*/ 2042 w 4284"/>
                  <a:gd name="T75" fmla="*/ 694 h 1376"/>
                  <a:gd name="T76" fmla="*/ 2122 w 4284"/>
                  <a:gd name="T77" fmla="*/ 714 h 1376"/>
                  <a:gd name="T78" fmla="*/ 2156 w 4284"/>
                  <a:gd name="T79" fmla="*/ 724 h 1376"/>
                  <a:gd name="T80" fmla="*/ 2194 w 4284"/>
                  <a:gd name="T81" fmla="*/ 742 h 1376"/>
                  <a:gd name="T82" fmla="*/ 2284 w 4284"/>
                  <a:gd name="T83" fmla="*/ 764 h 1376"/>
                  <a:gd name="T84" fmla="*/ 2360 w 4284"/>
                  <a:gd name="T85" fmla="*/ 780 h 1376"/>
                  <a:gd name="T86" fmla="*/ 2608 w 4284"/>
                  <a:gd name="T87" fmla="*/ 798 h 1376"/>
                  <a:gd name="T88" fmla="*/ 2842 w 4284"/>
                  <a:gd name="T89" fmla="*/ 814 h 1376"/>
                  <a:gd name="T90" fmla="*/ 3398 w 4284"/>
                  <a:gd name="T91" fmla="*/ 846 h 1376"/>
                  <a:gd name="T92" fmla="*/ 3926 w 4284"/>
                  <a:gd name="T93" fmla="*/ 958 h 1376"/>
                  <a:gd name="T94" fmla="*/ 4284 w 4284"/>
                  <a:gd name="T95" fmla="*/ 1376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84" h="1376">
                    <a:moveTo>
                      <a:pt x="0" y="0"/>
                    </a:moveTo>
                    <a:lnTo>
                      <a:pt x="44" y="0"/>
                    </a:lnTo>
                    <a:lnTo>
                      <a:pt x="44" y="8"/>
                    </a:lnTo>
                    <a:lnTo>
                      <a:pt x="132" y="8"/>
                    </a:lnTo>
                    <a:lnTo>
                      <a:pt x="132" y="14"/>
                    </a:lnTo>
                    <a:lnTo>
                      <a:pt x="194" y="14"/>
                    </a:lnTo>
                    <a:lnTo>
                      <a:pt x="194" y="20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38" y="24"/>
                    </a:lnTo>
                    <a:lnTo>
                      <a:pt x="238" y="28"/>
                    </a:lnTo>
                    <a:lnTo>
                      <a:pt x="266" y="28"/>
                    </a:lnTo>
                    <a:lnTo>
                      <a:pt x="266" y="34"/>
                    </a:lnTo>
                    <a:lnTo>
                      <a:pt x="284" y="34"/>
                    </a:lnTo>
                    <a:lnTo>
                      <a:pt x="284" y="40"/>
                    </a:lnTo>
                    <a:lnTo>
                      <a:pt x="294" y="40"/>
                    </a:lnTo>
                    <a:lnTo>
                      <a:pt x="294" y="44"/>
                    </a:lnTo>
                    <a:lnTo>
                      <a:pt x="300" y="44"/>
                    </a:lnTo>
                    <a:lnTo>
                      <a:pt x="300" y="48"/>
                    </a:lnTo>
                    <a:lnTo>
                      <a:pt x="356" y="48"/>
                    </a:lnTo>
                    <a:lnTo>
                      <a:pt x="356" y="56"/>
                    </a:lnTo>
                    <a:lnTo>
                      <a:pt x="388" y="56"/>
                    </a:lnTo>
                    <a:lnTo>
                      <a:pt x="388" y="60"/>
                    </a:lnTo>
                    <a:lnTo>
                      <a:pt x="400" y="60"/>
                    </a:lnTo>
                    <a:lnTo>
                      <a:pt x="400" y="62"/>
                    </a:lnTo>
                    <a:lnTo>
                      <a:pt x="410" y="62"/>
                    </a:lnTo>
                    <a:lnTo>
                      <a:pt x="410" y="68"/>
                    </a:lnTo>
                    <a:lnTo>
                      <a:pt x="418" y="68"/>
                    </a:lnTo>
                    <a:lnTo>
                      <a:pt x="418" y="76"/>
                    </a:lnTo>
                    <a:lnTo>
                      <a:pt x="444" y="76"/>
                    </a:lnTo>
                    <a:lnTo>
                      <a:pt x="444" y="84"/>
                    </a:lnTo>
                    <a:lnTo>
                      <a:pt x="474" y="84"/>
                    </a:lnTo>
                    <a:lnTo>
                      <a:pt x="474" y="94"/>
                    </a:lnTo>
                    <a:lnTo>
                      <a:pt x="484" y="94"/>
                    </a:lnTo>
                    <a:lnTo>
                      <a:pt x="484" y="122"/>
                    </a:lnTo>
                    <a:lnTo>
                      <a:pt x="492" y="122"/>
                    </a:lnTo>
                    <a:lnTo>
                      <a:pt x="492" y="140"/>
                    </a:lnTo>
                    <a:lnTo>
                      <a:pt x="528" y="140"/>
                    </a:lnTo>
                    <a:lnTo>
                      <a:pt x="528" y="146"/>
                    </a:lnTo>
                    <a:lnTo>
                      <a:pt x="598" y="146"/>
                    </a:lnTo>
                    <a:lnTo>
                      <a:pt x="598" y="154"/>
                    </a:lnTo>
                    <a:lnTo>
                      <a:pt x="652" y="154"/>
                    </a:lnTo>
                    <a:lnTo>
                      <a:pt x="652" y="156"/>
                    </a:lnTo>
                    <a:lnTo>
                      <a:pt x="664" y="156"/>
                    </a:lnTo>
                    <a:lnTo>
                      <a:pt x="664" y="160"/>
                    </a:lnTo>
                    <a:lnTo>
                      <a:pt x="678" y="160"/>
                    </a:lnTo>
                    <a:lnTo>
                      <a:pt x="678" y="164"/>
                    </a:lnTo>
                    <a:lnTo>
                      <a:pt x="688" y="164"/>
                    </a:lnTo>
                    <a:lnTo>
                      <a:pt x="688" y="178"/>
                    </a:lnTo>
                    <a:lnTo>
                      <a:pt x="708" y="178"/>
                    </a:lnTo>
                    <a:lnTo>
                      <a:pt x="708" y="186"/>
                    </a:lnTo>
                    <a:lnTo>
                      <a:pt x="716" y="186"/>
                    </a:lnTo>
                    <a:lnTo>
                      <a:pt x="716" y="208"/>
                    </a:lnTo>
                    <a:lnTo>
                      <a:pt x="726" y="208"/>
                    </a:lnTo>
                    <a:lnTo>
                      <a:pt x="726" y="232"/>
                    </a:lnTo>
                    <a:lnTo>
                      <a:pt x="752" y="232"/>
                    </a:lnTo>
                    <a:lnTo>
                      <a:pt x="752" y="240"/>
                    </a:lnTo>
                    <a:lnTo>
                      <a:pt x="762" y="240"/>
                    </a:lnTo>
                    <a:lnTo>
                      <a:pt x="762" y="248"/>
                    </a:lnTo>
                    <a:lnTo>
                      <a:pt x="888" y="248"/>
                    </a:lnTo>
                    <a:lnTo>
                      <a:pt x="888" y="254"/>
                    </a:lnTo>
                    <a:lnTo>
                      <a:pt x="914" y="254"/>
                    </a:lnTo>
                    <a:lnTo>
                      <a:pt x="914" y="262"/>
                    </a:lnTo>
                    <a:lnTo>
                      <a:pt x="924" y="262"/>
                    </a:lnTo>
                    <a:lnTo>
                      <a:pt x="924" y="266"/>
                    </a:lnTo>
                    <a:lnTo>
                      <a:pt x="948" y="266"/>
                    </a:lnTo>
                    <a:lnTo>
                      <a:pt x="948" y="276"/>
                    </a:lnTo>
                    <a:lnTo>
                      <a:pt x="960" y="276"/>
                    </a:lnTo>
                    <a:lnTo>
                      <a:pt x="960" y="300"/>
                    </a:lnTo>
                    <a:lnTo>
                      <a:pt x="968" y="300"/>
                    </a:lnTo>
                    <a:lnTo>
                      <a:pt x="968" y="310"/>
                    </a:lnTo>
                    <a:lnTo>
                      <a:pt x="976" y="310"/>
                    </a:lnTo>
                    <a:lnTo>
                      <a:pt x="976" y="314"/>
                    </a:lnTo>
                    <a:lnTo>
                      <a:pt x="1014" y="314"/>
                    </a:lnTo>
                    <a:lnTo>
                      <a:pt x="1014" y="320"/>
                    </a:lnTo>
                    <a:lnTo>
                      <a:pt x="1022" y="320"/>
                    </a:lnTo>
                    <a:lnTo>
                      <a:pt x="1022" y="328"/>
                    </a:lnTo>
                    <a:lnTo>
                      <a:pt x="1060" y="328"/>
                    </a:lnTo>
                    <a:lnTo>
                      <a:pt x="1060" y="334"/>
                    </a:lnTo>
                    <a:lnTo>
                      <a:pt x="1138" y="334"/>
                    </a:lnTo>
                    <a:lnTo>
                      <a:pt x="1138" y="338"/>
                    </a:lnTo>
                    <a:lnTo>
                      <a:pt x="1158" y="338"/>
                    </a:lnTo>
                    <a:lnTo>
                      <a:pt x="1158" y="358"/>
                    </a:lnTo>
                    <a:lnTo>
                      <a:pt x="1168" y="358"/>
                    </a:lnTo>
                    <a:lnTo>
                      <a:pt x="1168" y="364"/>
                    </a:lnTo>
                    <a:lnTo>
                      <a:pt x="1178" y="364"/>
                    </a:lnTo>
                    <a:lnTo>
                      <a:pt x="1178" y="368"/>
                    </a:lnTo>
                    <a:lnTo>
                      <a:pt x="1184" y="368"/>
                    </a:lnTo>
                    <a:lnTo>
                      <a:pt x="1184" y="388"/>
                    </a:lnTo>
                    <a:lnTo>
                      <a:pt x="1194" y="388"/>
                    </a:lnTo>
                    <a:lnTo>
                      <a:pt x="1194" y="432"/>
                    </a:lnTo>
                    <a:lnTo>
                      <a:pt x="1202" y="432"/>
                    </a:lnTo>
                    <a:lnTo>
                      <a:pt x="1202" y="444"/>
                    </a:lnTo>
                    <a:lnTo>
                      <a:pt x="1212" y="444"/>
                    </a:lnTo>
                    <a:lnTo>
                      <a:pt x="1212" y="450"/>
                    </a:lnTo>
                    <a:lnTo>
                      <a:pt x="1220" y="450"/>
                    </a:lnTo>
                    <a:lnTo>
                      <a:pt x="1220" y="454"/>
                    </a:lnTo>
                    <a:lnTo>
                      <a:pt x="1230" y="454"/>
                    </a:lnTo>
                    <a:lnTo>
                      <a:pt x="1230" y="460"/>
                    </a:lnTo>
                    <a:lnTo>
                      <a:pt x="1240" y="460"/>
                    </a:lnTo>
                    <a:lnTo>
                      <a:pt x="1240" y="464"/>
                    </a:lnTo>
                    <a:lnTo>
                      <a:pt x="1266" y="464"/>
                    </a:lnTo>
                    <a:lnTo>
                      <a:pt x="1266" y="470"/>
                    </a:lnTo>
                    <a:lnTo>
                      <a:pt x="1428" y="470"/>
                    </a:lnTo>
                    <a:lnTo>
                      <a:pt x="1428" y="478"/>
                    </a:lnTo>
                    <a:lnTo>
                      <a:pt x="1438" y="478"/>
                    </a:lnTo>
                    <a:lnTo>
                      <a:pt x="1438" y="498"/>
                    </a:lnTo>
                    <a:lnTo>
                      <a:pt x="1446" y="498"/>
                    </a:lnTo>
                    <a:lnTo>
                      <a:pt x="1446" y="504"/>
                    </a:lnTo>
                    <a:lnTo>
                      <a:pt x="1458" y="504"/>
                    </a:lnTo>
                    <a:lnTo>
                      <a:pt x="1458" y="510"/>
                    </a:lnTo>
                    <a:lnTo>
                      <a:pt x="1500" y="510"/>
                    </a:lnTo>
                    <a:lnTo>
                      <a:pt x="1500" y="514"/>
                    </a:lnTo>
                    <a:lnTo>
                      <a:pt x="1510" y="514"/>
                    </a:lnTo>
                    <a:lnTo>
                      <a:pt x="1510" y="520"/>
                    </a:lnTo>
                    <a:lnTo>
                      <a:pt x="1544" y="520"/>
                    </a:lnTo>
                    <a:lnTo>
                      <a:pt x="1544" y="524"/>
                    </a:lnTo>
                    <a:lnTo>
                      <a:pt x="1562" y="524"/>
                    </a:lnTo>
                    <a:lnTo>
                      <a:pt x="1562" y="536"/>
                    </a:lnTo>
                    <a:lnTo>
                      <a:pt x="1608" y="536"/>
                    </a:lnTo>
                    <a:lnTo>
                      <a:pt x="1608" y="542"/>
                    </a:lnTo>
                    <a:lnTo>
                      <a:pt x="1614" y="542"/>
                    </a:lnTo>
                    <a:lnTo>
                      <a:pt x="1614" y="548"/>
                    </a:lnTo>
                    <a:lnTo>
                      <a:pt x="1634" y="548"/>
                    </a:lnTo>
                    <a:lnTo>
                      <a:pt x="1634" y="552"/>
                    </a:lnTo>
                    <a:lnTo>
                      <a:pt x="1654" y="552"/>
                    </a:lnTo>
                    <a:lnTo>
                      <a:pt x="1654" y="566"/>
                    </a:lnTo>
                    <a:lnTo>
                      <a:pt x="1672" y="566"/>
                    </a:lnTo>
                    <a:lnTo>
                      <a:pt x="1672" y="586"/>
                    </a:lnTo>
                    <a:lnTo>
                      <a:pt x="1682" y="586"/>
                    </a:lnTo>
                    <a:lnTo>
                      <a:pt x="1682" y="596"/>
                    </a:lnTo>
                    <a:lnTo>
                      <a:pt x="1708" y="596"/>
                    </a:lnTo>
                    <a:lnTo>
                      <a:pt x="1708" y="602"/>
                    </a:lnTo>
                    <a:lnTo>
                      <a:pt x="1850" y="602"/>
                    </a:lnTo>
                    <a:lnTo>
                      <a:pt x="1850" y="608"/>
                    </a:lnTo>
                    <a:lnTo>
                      <a:pt x="1860" y="608"/>
                    </a:lnTo>
                    <a:lnTo>
                      <a:pt x="1860" y="612"/>
                    </a:lnTo>
                    <a:lnTo>
                      <a:pt x="1870" y="612"/>
                    </a:lnTo>
                    <a:lnTo>
                      <a:pt x="1870" y="624"/>
                    </a:lnTo>
                    <a:lnTo>
                      <a:pt x="1896" y="624"/>
                    </a:lnTo>
                    <a:lnTo>
                      <a:pt x="1896" y="640"/>
                    </a:lnTo>
                    <a:lnTo>
                      <a:pt x="1904" y="640"/>
                    </a:lnTo>
                    <a:lnTo>
                      <a:pt x="1904" y="656"/>
                    </a:lnTo>
                    <a:lnTo>
                      <a:pt x="1916" y="656"/>
                    </a:lnTo>
                    <a:lnTo>
                      <a:pt x="1916" y="664"/>
                    </a:lnTo>
                    <a:lnTo>
                      <a:pt x="1922" y="664"/>
                    </a:lnTo>
                    <a:lnTo>
                      <a:pt x="1922" y="674"/>
                    </a:lnTo>
                    <a:lnTo>
                      <a:pt x="1940" y="674"/>
                    </a:lnTo>
                    <a:lnTo>
                      <a:pt x="1940" y="682"/>
                    </a:lnTo>
                    <a:lnTo>
                      <a:pt x="1978" y="682"/>
                    </a:lnTo>
                    <a:lnTo>
                      <a:pt x="1978" y="694"/>
                    </a:lnTo>
                    <a:lnTo>
                      <a:pt x="2042" y="694"/>
                    </a:lnTo>
                    <a:lnTo>
                      <a:pt x="2042" y="702"/>
                    </a:lnTo>
                    <a:lnTo>
                      <a:pt x="2106" y="702"/>
                    </a:lnTo>
                    <a:lnTo>
                      <a:pt x="2106" y="714"/>
                    </a:lnTo>
                    <a:lnTo>
                      <a:pt x="2122" y="714"/>
                    </a:lnTo>
                    <a:lnTo>
                      <a:pt x="2122" y="718"/>
                    </a:lnTo>
                    <a:lnTo>
                      <a:pt x="2132" y="718"/>
                    </a:lnTo>
                    <a:lnTo>
                      <a:pt x="2132" y="724"/>
                    </a:lnTo>
                    <a:lnTo>
                      <a:pt x="2156" y="724"/>
                    </a:lnTo>
                    <a:lnTo>
                      <a:pt x="2156" y="736"/>
                    </a:lnTo>
                    <a:lnTo>
                      <a:pt x="2184" y="736"/>
                    </a:lnTo>
                    <a:lnTo>
                      <a:pt x="2184" y="742"/>
                    </a:lnTo>
                    <a:lnTo>
                      <a:pt x="2194" y="742"/>
                    </a:lnTo>
                    <a:lnTo>
                      <a:pt x="2194" y="758"/>
                    </a:lnTo>
                    <a:lnTo>
                      <a:pt x="2240" y="758"/>
                    </a:lnTo>
                    <a:lnTo>
                      <a:pt x="2240" y="764"/>
                    </a:lnTo>
                    <a:lnTo>
                      <a:pt x="2284" y="764"/>
                    </a:lnTo>
                    <a:lnTo>
                      <a:pt x="2284" y="776"/>
                    </a:lnTo>
                    <a:lnTo>
                      <a:pt x="2328" y="776"/>
                    </a:lnTo>
                    <a:lnTo>
                      <a:pt x="2328" y="780"/>
                    </a:lnTo>
                    <a:lnTo>
                      <a:pt x="2360" y="780"/>
                    </a:lnTo>
                    <a:lnTo>
                      <a:pt x="2360" y="790"/>
                    </a:lnTo>
                    <a:lnTo>
                      <a:pt x="2602" y="790"/>
                    </a:lnTo>
                    <a:lnTo>
                      <a:pt x="2602" y="798"/>
                    </a:lnTo>
                    <a:lnTo>
                      <a:pt x="2608" y="798"/>
                    </a:lnTo>
                    <a:lnTo>
                      <a:pt x="2608" y="804"/>
                    </a:lnTo>
                    <a:lnTo>
                      <a:pt x="2636" y="804"/>
                    </a:lnTo>
                    <a:lnTo>
                      <a:pt x="2636" y="814"/>
                    </a:lnTo>
                    <a:lnTo>
                      <a:pt x="2842" y="814"/>
                    </a:lnTo>
                    <a:lnTo>
                      <a:pt x="2842" y="828"/>
                    </a:lnTo>
                    <a:lnTo>
                      <a:pt x="3034" y="828"/>
                    </a:lnTo>
                    <a:lnTo>
                      <a:pt x="3034" y="846"/>
                    </a:lnTo>
                    <a:lnTo>
                      <a:pt x="3398" y="846"/>
                    </a:lnTo>
                    <a:lnTo>
                      <a:pt x="3398" y="902"/>
                    </a:lnTo>
                    <a:lnTo>
                      <a:pt x="3436" y="902"/>
                    </a:lnTo>
                    <a:lnTo>
                      <a:pt x="3436" y="958"/>
                    </a:lnTo>
                    <a:lnTo>
                      <a:pt x="3926" y="958"/>
                    </a:lnTo>
                    <a:lnTo>
                      <a:pt x="3926" y="1098"/>
                    </a:lnTo>
                    <a:lnTo>
                      <a:pt x="4266" y="1098"/>
                    </a:lnTo>
                    <a:lnTo>
                      <a:pt x="4266" y="1376"/>
                    </a:lnTo>
                    <a:lnTo>
                      <a:pt x="4284" y="1376"/>
                    </a:lnTo>
                  </a:path>
                </a:pathLst>
              </a:custGeom>
              <a:noFill/>
              <a:ln w="15875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7" name="Freeform 139">
                <a:extLst>
                  <a:ext uri="{FF2B5EF4-FFF2-40B4-BE49-F238E27FC236}">
                    <a16:creationId xmlns:a16="http://schemas.microsoft.com/office/drawing/2014/main" id="{9CC11F7A-A958-4C26-92C9-8B70073E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740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8" name="Freeform 140">
                <a:extLst>
                  <a:ext uri="{FF2B5EF4-FFF2-40B4-BE49-F238E27FC236}">
                    <a16:creationId xmlns:a16="http://schemas.microsoft.com/office/drawing/2014/main" id="{EE359081-66FE-4362-9FDE-86EC5FAD6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75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9" name="Freeform 141">
                <a:extLst>
                  <a:ext uri="{FF2B5EF4-FFF2-40B4-BE49-F238E27FC236}">
                    <a16:creationId xmlns:a16="http://schemas.microsoft.com/office/drawing/2014/main" id="{7E9E5D5A-9CFA-4C6F-AE8A-27AED9A06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778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0" name="Freeform 142">
                <a:extLst>
                  <a:ext uri="{FF2B5EF4-FFF2-40B4-BE49-F238E27FC236}">
                    <a16:creationId xmlns:a16="http://schemas.microsoft.com/office/drawing/2014/main" id="{3E5D47B2-B5B6-4F1B-A0CF-3A75D342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79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1" name="Freeform 143">
                <a:extLst>
                  <a:ext uri="{FF2B5EF4-FFF2-40B4-BE49-F238E27FC236}">
                    <a16:creationId xmlns:a16="http://schemas.microsoft.com/office/drawing/2014/main" id="{138FD794-D987-4233-9897-CF1859883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80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2" name="Freeform 144">
                <a:extLst>
                  <a:ext uri="{FF2B5EF4-FFF2-40B4-BE49-F238E27FC236}">
                    <a16:creationId xmlns:a16="http://schemas.microsoft.com/office/drawing/2014/main" id="{30899FB0-4A9E-47CF-A4F0-EF3B9E666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84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3" name="Freeform 145">
                <a:extLst>
                  <a:ext uri="{FF2B5EF4-FFF2-40B4-BE49-F238E27FC236}">
                    <a16:creationId xmlns:a16="http://schemas.microsoft.com/office/drawing/2014/main" id="{BA68A6AD-3C72-4974-AC9A-7B80CCCC1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89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4" name="Freeform 146">
                <a:extLst>
                  <a:ext uri="{FF2B5EF4-FFF2-40B4-BE49-F238E27FC236}">
                    <a16:creationId xmlns:a16="http://schemas.microsoft.com/office/drawing/2014/main" id="{3D03556F-94BB-4E2B-AD44-478DAB0B4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92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5" name="Freeform 147">
                <a:extLst>
                  <a:ext uri="{FF2B5EF4-FFF2-40B4-BE49-F238E27FC236}">
                    <a16:creationId xmlns:a16="http://schemas.microsoft.com/office/drawing/2014/main" id="{F80F3C4A-9C7D-428B-A036-9FEA2313C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95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6" name="Freeform 148">
                <a:extLst>
                  <a:ext uri="{FF2B5EF4-FFF2-40B4-BE49-F238E27FC236}">
                    <a16:creationId xmlns:a16="http://schemas.microsoft.com/office/drawing/2014/main" id="{9D86B7DD-EC22-48FC-BA84-CCCE56274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96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7" name="Freeform 149">
                <a:extLst>
                  <a:ext uri="{FF2B5EF4-FFF2-40B4-BE49-F238E27FC236}">
                    <a16:creationId xmlns:a16="http://schemas.microsoft.com/office/drawing/2014/main" id="{E3C4C824-3446-4A71-894F-86CABB13F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97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8" name="Freeform 150">
                <a:extLst>
                  <a:ext uri="{FF2B5EF4-FFF2-40B4-BE49-F238E27FC236}">
                    <a16:creationId xmlns:a16="http://schemas.microsoft.com/office/drawing/2014/main" id="{5FB736CD-C711-47DD-8C3C-F087927F7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136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9" name="Freeform 151">
                <a:extLst>
                  <a:ext uri="{FF2B5EF4-FFF2-40B4-BE49-F238E27FC236}">
                    <a16:creationId xmlns:a16="http://schemas.microsoft.com/office/drawing/2014/main" id="{9908DF62-B089-4514-80E7-5EC71318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1166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0" name="Freeform 152">
                <a:extLst>
                  <a:ext uri="{FF2B5EF4-FFF2-40B4-BE49-F238E27FC236}">
                    <a16:creationId xmlns:a16="http://schemas.microsoft.com/office/drawing/2014/main" id="{42DA3E37-EC43-4C02-8464-376524F79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18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1" name="Freeform 153">
                <a:extLst>
                  <a:ext uri="{FF2B5EF4-FFF2-40B4-BE49-F238E27FC236}">
                    <a16:creationId xmlns:a16="http://schemas.microsoft.com/office/drawing/2014/main" id="{CB797E33-F933-4108-8CDE-0DE8172B4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208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2" name="Freeform 154">
                <a:extLst>
                  <a:ext uri="{FF2B5EF4-FFF2-40B4-BE49-F238E27FC236}">
                    <a16:creationId xmlns:a16="http://schemas.microsoft.com/office/drawing/2014/main" id="{71A22F16-4BA8-43BC-AA96-9C03F3DCF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234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3" name="Freeform 155">
                <a:extLst>
                  <a:ext uri="{FF2B5EF4-FFF2-40B4-BE49-F238E27FC236}">
                    <a16:creationId xmlns:a16="http://schemas.microsoft.com/office/drawing/2014/main" id="{F2A1FB90-1BAA-43DD-882E-1E465914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25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4" name="Freeform 156">
                <a:extLst>
                  <a:ext uri="{FF2B5EF4-FFF2-40B4-BE49-F238E27FC236}">
                    <a16:creationId xmlns:a16="http://schemas.microsoft.com/office/drawing/2014/main" id="{C40AD8AC-FC00-4A7F-9C15-F8B23F81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260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5" name="Freeform 157">
                <a:extLst>
                  <a:ext uri="{FF2B5EF4-FFF2-40B4-BE49-F238E27FC236}">
                    <a16:creationId xmlns:a16="http://schemas.microsoft.com/office/drawing/2014/main" id="{758129A5-96AF-4384-94FF-FD678C8E6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260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6" name="Freeform 158">
                <a:extLst>
                  <a:ext uri="{FF2B5EF4-FFF2-40B4-BE49-F238E27FC236}">
                    <a16:creationId xmlns:a16="http://schemas.microsoft.com/office/drawing/2014/main" id="{A56782B9-8694-4459-9738-BE5C6E196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270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7" name="Freeform 159">
                <a:extLst>
                  <a:ext uri="{FF2B5EF4-FFF2-40B4-BE49-F238E27FC236}">
                    <a16:creationId xmlns:a16="http://schemas.microsoft.com/office/drawing/2014/main" id="{917C89F6-DE2C-4BDC-8DFF-D6AA1D2D6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28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8" name="Freeform 160">
                <a:extLst>
                  <a:ext uri="{FF2B5EF4-FFF2-40B4-BE49-F238E27FC236}">
                    <a16:creationId xmlns:a16="http://schemas.microsoft.com/office/drawing/2014/main" id="{B71D359C-54C1-4946-BACC-057915EB8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1298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79" name="Freeform 161">
                <a:extLst>
                  <a:ext uri="{FF2B5EF4-FFF2-40B4-BE49-F238E27FC236}">
                    <a16:creationId xmlns:a16="http://schemas.microsoft.com/office/drawing/2014/main" id="{E797FB90-E105-4C32-A041-FC8ED9646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314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0" name="Freeform 162">
                <a:extLst>
                  <a:ext uri="{FF2B5EF4-FFF2-40B4-BE49-F238E27FC236}">
                    <a16:creationId xmlns:a16="http://schemas.microsoft.com/office/drawing/2014/main" id="{6C2BC8B6-317D-47FB-9DD6-276E23467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332"/>
                <a:ext cx="46" cy="40"/>
              </a:xfrm>
              <a:custGeom>
                <a:avLst/>
                <a:gdLst>
                  <a:gd name="T0" fmla="*/ 22 w 46"/>
                  <a:gd name="T1" fmla="*/ 0 h 40"/>
                  <a:gd name="T2" fmla="*/ 0 w 46"/>
                  <a:gd name="T3" fmla="*/ 40 h 40"/>
                  <a:gd name="T4" fmla="*/ 46 w 46"/>
                  <a:gd name="T5" fmla="*/ 40 h 40"/>
                  <a:gd name="T6" fmla="*/ 22 w 46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">
                    <a:moveTo>
                      <a:pt x="22" y="0"/>
                    </a:moveTo>
                    <a:lnTo>
                      <a:pt x="0" y="40"/>
                    </a:lnTo>
                    <a:lnTo>
                      <a:pt x="46" y="4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1" name="Freeform 163">
                <a:extLst>
                  <a:ext uri="{FF2B5EF4-FFF2-40B4-BE49-F238E27FC236}">
                    <a16:creationId xmlns:a16="http://schemas.microsoft.com/office/drawing/2014/main" id="{22564C91-C915-463C-8D01-372C971F1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352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2" name="Freeform 164">
                <a:extLst>
                  <a:ext uri="{FF2B5EF4-FFF2-40B4-BE49-F238E27FC236}">
                    <a16:creationId xmlns:a16="http://schemas.microsoft.com/office/drawing/2014/main" id="{91DEE4CB-5B67-49FC-A74A-7CA4802C8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35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3" name="Freeform 165">
                <a:extLst>
                  <a:ext uri="{FF2B5EF4-FFF2-40B4-BE49-F238E27FC236}">
                    <a16:creationId xmlns:a16="http://schemas.microsoft.com/office/drawing/2014/main" id="{33787D15-24FD-43BD-BA8D-915F4056D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136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4" name="Freeform 166">
                <a:extLst>
                  <a:ext uri="{FF2B5EF4-FFF2-40B4-BE49-F238E27FC236}">
                    <a16:creationId xmlns:a16="http://schemas.microsoft.com/office/drawing/2014/main" id="{11DA56D2-867C-49CA-85B3-EE202051E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370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5" name="Freeform 167">
                <a:extLst>
                  <a:ext uri="{FF2B5EF4-FFF2-40B4-BE49-F238E27FC236}">
                    <a16:creationId xmlns:a16="http://schemas.microsoft.com/office/drawing/2014/main" id="{C4CC8D06-BE5C-49B1-9FB7-B7E8F05F2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138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6" name="Freeform 168">
                <a:extLst>
                  <a:ext uri="{FF2B5EF4-FFF2-40B4-BE49-F238E27FC236}">
                    <a16:creationId xmlns:a16="http://schemas.microsoft.com/office/drawing/2014/main" id="{FF49E58D-77F1-48EA-A22B-F70EDD383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1392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7" name="Freeform 169">
                <a:extLst>
                  <a:ext uri="{FF2B5EF4-FFF2-40B4-BE49-F238E27FC236}">
                    <a16:creationId xmlns:a16="http://schemas.microsoft.com/office/drawing/2014/main" id="{85A26604-A109-441C-ACF3-5F72D834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404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8" name="Freeform 170">
                <a:extLst>
                  <a:ext uri="{FF2B5EF4-FFF2-40B4-BE49-F238E27FC236}">
                    <a16:creationId xmlns:a16="http://schemas.microsoft.com/office/drawing/2014/main" id="{77A63FCE-0357-4B22-BF7F-928F53219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1416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9" name="Freeform 171">
                <a:extLst>
                  <a:ext uri="{FF2B5EF4-FFF2-40B4-BE49-F238E27FC236}">
                    <a16:creationId xmlns:a16="http://schemas.microsoft.com/office/drawing/2014/main" id="{FF597197-7AFA-4414-98EE-F504A8DFD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42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0" name="Freeform 172">
                <a:extLst>
                  <a:ext uri="{FF2B5EF4-FFF2-40B4-BE49-F238E27FC236}">
                    <a16:creationId xmlns:a16="http://schemas.microsoft.com/office/drawing/2014/main" id="{999D521E-9C43-4E7F-AE6D-2C45D3A23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42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1" name="Freeform 173">
                <a:extLst>
                  <a:ext uri="{FF2B5EF4-FFF2-40B4-BE49-F238E27FC236}">
                    <a16:creationId xmlns:a16="http://schemas.microsoft.com/office/drawing/2014/main" id="{24A5E987-7F6A-4587-BD10-EF0742232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143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2" name="Freeform 174">
                <a:extLst>
                  <a:ext uri="{FF2B5EF4-FFF2-40B4-BE49-F238E27FC236}">
                    <a16:creationId xmlns:a16="http://schemas.microsoft.com/office/drawing/2014/main" id="{8B55A036-119B-45F9-B629-84B85758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43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3" name="Freeform 175">
                <a:extLst>
                  <a:ext uri="{FF2B5EF4-FFF2-40B4-BE49-F238E27FC236}">
                    <a16:creationId xmlns:a16="http://schemas.microsoft.com/office/drawing/2014/main" id="{A938BBB8-526B-4761-B70A-9B4A0FF8F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144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4" name="Freeform 176">
                <a:extLst>
                  <a:ext uri="{FF2B5EF4-FFF2-40B4-BE49-F238E27FC236}">
                    <a16:creationId xmlns:a16="http://schemas.microsoft.com/office/drawing/2014/main" id="{DCEFAF8F-3A9D-4B5C-AFE6-D7D9D80B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444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5" name="Freeform 177">
                <a:extLst>
                  <a:ext uri="{FF2B5EF4-FFF2-40B4-BE49-F238E27FC236}">
                    <a16:creationId xmlns:a16="http://schemas.microsoft.com/office/drawing/2014/main" id="{F474355C-6A44-4C1C-A48B-7A73BE95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444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6" name="Freeform 178">
                <a:extLst>
                  <a:ext uri="{FF2B5EF4-FFF2-40B4-BE49-F238E27FC236}">
                    <a16:creationId xmlns:a16="http://schemas.microsoft.com/office/drawing/2014/main" id="{51EED3CB-450A-432D-A95F-BB616915D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444"/>
                <a:ext cx="46" cy="40"/>
              </a:xfrm>
              <a:custGeom>
                <a:avLst/>
                <a:gdLst>
                  <a:gd name="T0" fmla="*/ 24 w 46"/>
                  <a:gd name="T1" fmla="*/ 0 h 40"/>
                  <a:gd name="T2" fmla="*/ 0 w 46"/>
                  <a:gd name="T3" fmla="*/ 40 h 40"/>
                  <a:gd name="T4" fmla="*/ 46 w 46"/>
                  <a:gd name="T5" fmla="*/ 40 h 40"/>
                  <a:gd name="T6" fmla="*/ 24 w 46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">
                    <a:moveTo>
                      <a:pt x="24" y="0"/>
                    </a:moveTo>
                    <a:lnTo>
                      <a:pt x="0" y="40"/>
                    </a:lnTo>
                    <a:lnTo>
                      <a:pt x="46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7" name="Freeform 179">
                <a:extLst>
                  <a:ext uri="{FF2B5EF4-FFF2-40B4-BE49-F238E27FC236}">
                    <a16:creationId xmlns:a16="http://schemas.microsoft.com/office/drawing/2014/main" id="{1F5D06B7-D27B-4C84-BC03-8968B37AA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444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8" name="Freeform 180">
                <a:extLst>
                  <a:ext uri="{FF2B5EF4-FFF2-40B4-BE49-F238E27FC236}">
                    <a16:creationId xmlns:a16="http://schemas.microsoft.com/office/drawing/2014/main" id="{0F990662-D875-4EDB-932D-38415182C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47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9" name="Freeform 181">
                <a:extLst>
                  <a:ext uri="{FF2B5EF4-FFF2-40B4-BE49-F238E27FC236}">
                    <a16:creationId xmlns:a16="http://schemas.microsoft.com/office/drawing/2014/main" id="{912BC5D7-68F4-4858-A67E-FA9CD5D84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147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0" name="Freeform 182">
                <a:extLst>
                  <a:ext uri="{FF2B5EF4-FFF2-40B4-BE49-F238E27FC236}">
                    <a16:creationId xmlns:a16="http://schemas.microsoft.com/office/drawing/2014/main" id="{9A494A74-2F8A-4CF5-9193-4001555E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147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1" name="Freeform 183">
                <a:extLst>
                  <a:ext uri="{FF2B5EF4-FFF2-40B4-BE49-F238E27FC236}">
                    <a16:creationId xmlns:a16="http://schemas.microsoft.com/office/drawing/2014/main" id="{C7A347CE-AA34-40C7-AA4D-94C965120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47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2" name="Freeform 184">
                <a:extLst>
                  <a:ext uri="{FF2B5EF4-FFF2-40B4-BE49-F238E27FC236}">
                    <a16:creationId xmlns:a16="http://schemas.microsoft.com/office/drawing/2014/main" id="{163E1277-DD74-4D44-9E7A-5F762C6DA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147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3" name="Freeform 185">
                <a:extLst>
                  <a:ext uri="{FF2B5EF4-FFF2-40B4-BE49-F238E27FC236}">
                    <a16:creationId xmlns:a16="http://schemas.microsoft.com/office/drawing/2014/main" id="{421870AF-E91F-4DB8-9055-4F26B607C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147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4" name="Freeform 186">
                <a:extLst>
                  <a:ext uri="{FF2B5EF4-FFF2-40B4-BE49-F238E27FC236}">
                    <a16:creationId xmlns:a16="http://schemas.microsoft.com/office/drawing/2014/main" id="{31309A39-AE9B-440E-8469-C9D8FE54F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488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5" name="Freeform 187">
                <a:extLst>
                  <a:ext uri="{FF2B5EF4-FFF2-40B4-BE49-F238E27FC236}">
                    <a16:creationId xmlns:a16="http://schemas.microsoft.com/office/drawing/2014/main" id="{C2EF4935-4AD4-4E9D-B58C-C395DBA2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488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6" name="Freeform 188">
                <a:extLst>
                  <a:ext uri="{FF2B5EF4-FFF2-40B4-BE49-F238E27FC236}">
                    <a16:creationId xmlns:a16="http://schemas.microsoft.com/office/drawing/2014/main" id="{5F25C00A-306E-4259-82F4-6B86FF35D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148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7" name="Freeform 189">
                <a:extLst>
                  <a:ext uri="{FF2B5EF4-FFF2-40B4-BE49-F238E27FC236}">
                    <a16:creationId xmlns:a16="http://schemas.microsoft.com/office/drawing/2014/main" id="{87FF207A-0D47-4E5C-8F8D-2C1FDB1A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48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8" name="Freeform 190">
                <a:extLst>
                  <a:ext uri="{FF2B5EF4-FFF2-40B4-BE49-F238E27FC236}">
                    <a16:creationId xmlns:a16="http://schemas.microsoft.com/office/drawing/2014/main" id="{5FE572D7-1D85-4885-AC8B-4D17A7BCD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48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9" name="Freeform 191">
                <a:extLst>
                  <a:ext uri="{FF2B5EF4-FFF2-40B4-BE49-F238E27FC236}">
                    <a16:creationId xmlns:a16="http://schemas.microsoft.com/office/drawing/2014/main" id="{D45AA090-1DBA-44A0-B34A-1B13439FB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1488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0" name="Freeform 192">
                <a:extLst>
                  <a:ext uri="{FF2B5EF4-FFF2-40B4-BE49-F238E27FC236}">
                    <a16:creationId xmlns:a16="http://schemas.microsoft.com/office/drawing/2014/main" id="{A68992B6-790C-47AC-A74F-A8BE7DB4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48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1" name="Freeform 193">
                <a:extLst>
                  <a:ext uri="{FF2B5EF4-FFF2-40B4-BE49-F238E27FC236}">
                    <a16:creationId xmlns:a16="http://schemas.microsoft.com/office/drawing/2014/main" id="{DE6F4232-88D8-4F1A-A844-5418F544F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50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2" name="Freeform 194">
                <a:extLst>
                  <a:ext uri="{FF2B5EF4-FFF2-40B4-BE49-F238E27FC236}">
                    <a16:creationId xmlns:a16="http://schemas.microsoft.com/office/drawing/2014/main" id="{06D5038A-B132-420D-8755-B06080EB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150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3" name="Freeform 195">
                <a:extLst>
                  <a:ext uri="{FF2B5EF4-FFF2-40B4-BE49-F238E27FC236}">
                    <a16:creationId xmlns:a16="http://schemas.microsoft.com/office/drawing/2014/main" id="{E0024E54-5387-458E-9F11-9B02715E2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50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4" name="Freeform 196">
                <a:extLst>
                  <a:ext uri="{FF2B5EF4-FFF2-40B4-BE49-F238E27FC236}">
                    <a16:creationId xmlns:a16="http://schemas.microsoft.com/office/drawing/2014/main" id="{4B90B0AB-0691-4D4C-AFAA-EB663E158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50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5" name="Freeform 197">
                <a:extLst>
                  <a:ext uri="{FF2B5EF4-FFF2-40B4-BE49-F238E27FC236}">
                    <a16:creationId xmlns:a16="http://schemas.microsoft.com/office/drawing/2014/main" id="{104759C9-0F4F-48E3-99E6-A448FCB93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1502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6" name="Freeform 198">
                <a:extLst>
                  <a:ext uri="{FF2B5EF4-FFF2-40B4-BE49-F238E27FC236}">
                    <a16:creationId xmlns:a16="http://schemas.microsoft.com/office/drawing/2014/main" id="{3C4AF280-C9CE-4E7A-A040-F72142A0C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502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7" name="Freeform 199">
                <a:extLst>
                  <a:ext uri="{FF2B5EF4-FFF2-40B4-BE49-F238E27FC236}">
                    <a16:creationId xmlns:a16="http://schemas.microsoft.com/office/drawing/2014/main" id="{765EA704-7455-470A-BA95-15665104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150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8" name="Freeform 200">
                <a:extLst>
                  <a:ext uri="{FF2B5EF4-FFF2-40B4-BE49-F238E27FC236}">
                    <a16:creationId xmlns:a16="http://schemas.microsoft.com/office/drawing/2014/main" id="{901A9C16-070C-41B5-8248-8DD3A77F4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02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9" name="Freeform 201">
                <a:extLst>
                  <a:ext uri="{FF2B5EF4-FFF2-40B4-BE49-F238E27FC236}">
                    <a16:creationId xmlns:a16="http://schemas.microsoft.com/office/drawing/2014/main" id="{997EAFEB-E006-476F-B512-C14CE4A2E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558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0" name="Freeform 202">
                <a:extLst>
                  <a:ext uri="{FF2B5EF4-FFF2-40B4-BE49-F238E27FC236}">
                    <a16:creationId xmlns:a16="http://schemas.microsoft.com/office/drawing/2014/main" id="{BA1EFCDB-3A54-4E80-8454-6D981FCE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1614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1" name="Freeform 203">
                <a:extLst>
                  <a:ext uri="{FF2B5EF4-FFF2-40B4-BE49-F238E27FC236}">
                    <a16:creationId xmlns:a16="http://schemas.microsoft.com/office/drawing/2014/main" id="{D5348842-A236-4EB9-8C9B-34F37DC4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61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2" name="Freeform 204">
                <a:extLst>
                  <a:ext uri="{FF2B5EF4-FFF2-40B4-BE49-F238E27FC236}">
                    <a16:creationId xmlns:a16="http://schemas.microsoft.com/office/drawing/2014/main" id="{66D485B8-0942-4EB7-AB7D-3FF4EAA54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1614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</p:grpSp>
        <p:sp>
          <p:nvSpPr>
            <p:cNvPr id="21" name="Freeform 206">
              <a:extLst>
                <a:ext uri="{FF2B5EF4-FFF2-40B4-BE49-F238E27FC236}">
                  <a16:creationId xmlns:a16="http://schemas.microsoft.com/office/drawing/2014/main" id="{07B8130E-BBAB-4A49-9BEC-9BAA2443B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175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2" name="Freeform 207">
              <a:extLst>
                <a:ext uri="{FF2B5EF4-FFF2-40B4-BE49-F238E27FC236}">
                  <a16:creationId xmlns:a16="http://schemas.microsoft.com/office/drawing/2014/main" id="{70ADB5C2-3E9E-4254-B187-E84F29D80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2032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</p:grpSp>
      <p:graphicFrame>
        <p:nvGraphicFramePr>
          <p:cNvPr id="223" name="Table 222">
            <a:extLst>
              <a:ext uri="{FF2B5EF4-FFF2-40B4-BE49-F238E27FC236}">
                <a16:creationId xmlns:a16="http://schemas.microsoft.com/office/drawing/2014/main" id="{B18CB83A-79FB-4CD7-9310-DAB202305292}"/>
              </a:ext>
            </a:extLst>
          </p:cNvPr>
          <p:cNvGraphicFramePr>
            <a:graphicFrameLocks noGrp="1"/>
          </p:cNvGraphicFramePr>
          <p:nvPr/>
        </p:nvGraphicFramePr>
        <p:xfrm>
          <a:off x="1157820" y="5621867"/>
          <a:ext cx="10738473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089">
                  <a:extLst>
                    <a:ext uri="{9D8B030D-6E8A-4147-A177-3AD203B41FA5}">
                      <a16:colId xmlns:a16="http://schemas.microsoft.com/office/drawing/2014/main" val="2666356965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1058935636"/>
                    </a:ext>
                  </a:extLst>
                </a:gridCol>
                <a:gridCol w="1053672">
                  <a:extLst>
                    <a:ext uri="{9D8B030D-6E8A-4147-A177-3AD203B41FA5}">
                      <a16:colId xmlns:a16="http://schemas.microsoft.com/office/drawing/2014/main" val="59845712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509911112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1422329787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2576171810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3617256319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2475200906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2294754468"/>
                    </a:ext>
                  </a:extLst>
                </a:gridCol>
                <a:gridCol w="1076089">
                  <a:extLst>
                    <a:ext uri="{9D8B030D-6E8A-4147-A177-3AD203B41FA5}">
                      <a16:colId xmlns:a16="http://schemas.microsoft.com/office/drawing/2014/main" val="2378111617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323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279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234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196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144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1203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328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228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159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122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79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742902"/>
                  </a:ext>
                </a:extLst>
              </a:tr>
            </a:tbl>
          </a:graphicData>
        </a:graphic>
      </p:graphicFrame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874C646-A648-465D-9246-6473380D326F}"/>
              </a:ext>
            </a:extLst>
          </p:cNvPr>
          <p:cNvGrpSpPr/>
          <p:nvPr/>
        </p:nvGrpSpPr>
        <p:grpSpPr>
          <a:xfrm>
            <a:off x="328449" y="5377727"/>
            <a:ext cx="1237945" cy="731821"/>
            <a:chOff x="246335" y="4033294"/>
            <a:chExt cx="928459" cy="5488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437474-7B81-4A14-9DE8-319E09991A6F}"/>
                </a:ext>
              </a:extLst>
            </p:cNvPr>
            <p:cNvSpPr/>
            <p:nvPr/>
          </p:nvSpPr>
          <p:spPr>
            <a:xfrm>
              <a:off x="246335" y="4033294"/>
              <a:ext cx="92845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243840" bIns="0">
              <a:noAutofit/>
            </a:bodyPr>
            <a:lstStyle/>
            <a:p>
              <a:pPr defTabSz="914354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latin typeface="Times New Roman"/>
                  <a:cs typeface="Arial" panose="020B0604020202020204" pitchFamily="34" charset="0"/>
                </a:rPr>
                <a:t>No. at risk</a:t>
              </a:r>
              <a:endParaRPr lang="en-US" sz="1600" b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BF92415-E923-437B-B0D0-60C25DADC564}"/>
                </a:ext>
              </a:extLst>
            </p:cNvPr>
            <p:cNvSpPr/>
            <p:nvPr/>
          </p:nvSpPr>
          <p:spPr>
            <a:xfrm>
              <a:off x="246335" y="4207774"/>
              <a:ext cx="84999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noAutofit/>
            </a:bodyPr>
            <a:lstStyle/>
            <a:p>
              <a:pPr defTabSz="914354">
                <a:defRPr/>
              </a:pPr>
              <a:r>
                <a:rPr lang="en-US" altLang="en-US" sz="1600" dirty="0" err="1">
                  <a:solidFill>
                    <a:srgbClr val="009FBA"/>
                  </a:solidFill>
                  <a:latin typeface="Times New Roman"/>
                  <a:cs typeface="Arial" panose="020B0604020202020204" pitchFamily="34" charset="0"/>
                </a:rPr>
                <a:t>NIVO+CABO</a:t>
              </a:r>
              <a:endParaRPr lang="en-US" sz="1600" dirty="0">
                <a:solidFill>
                  <a:srgbClr val="009FBA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EC315A7E-F857-44BB-80F5-78A9C3931696}"/>
                </a:ext>
              </a:extLst>
            </p:cNvPr>
            <p:cNvSpPr/>
            <p:nvPr/>
          </p:nvSpPr>
          <p:spPr>
            <a:xfrm>
              <a:off x="246335" y="4397494"/>
              <a:ext cx="67568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noAutofit/>
            </a:bodyPr>
            <a:lstStyle/>
            <a:p>
              <a:pPr defTabSz="914354">
                <a:defRPr/>
              </a:pPr>
              <a:r>
                <a:rPr lang="en-US" altLang="en-US" sz="1600" dirty="0">
                  <a:solidFill>
                    <a:srgbClr val="F29600"/>
                  </a:solidFill>
                  <a:latin typeface="Times New Roman"/>
                  <a:cs typeface="Arial" panose="020B0604020202020204" pitchFamily="34" charset="0"/>
                </a:rPr>
                <a:t>SUN</a:t>
              </a:r>
              <a:endParaRPr lang="en-US" sz="1600" dirty="0">
                <a:solidFill>
                  <a:srgbClr val="F29600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9AE1EFE4-24C1-48F5-A274-C7B0A09104D1}"/>
              </a:ext>
            </a:extLst>
          </p:cNvPr>
          <p:cNvSpPr txBox="1"/>
          <p:nvPr/>
        </p:nvSpPr>
        <p:spPr>
          <a:xfrm>
            <a:off x="243422" y="6483821"/>
            <a:ext cx="61531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/>
                <a:cs typeface="Lucida Sans Unicode"/>
              </a:rPr>
              <a:t>Choueiri TK et al. Poster presented at the American Society of Clinical Oncology Annual Meeting 2018. TPS4598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14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D3DA7-3374-4D5D-9E8A-B73D0A50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4" y="97367"/>
            <a:ext cx="10407649" cy="1141412"/>
          </a:xfrm>
        </p:spPr>
        <p:txBody>
          <a:bodyPr/>
          <a:lstStyle/>
          <a:p>
            <a:r>
              <a:rPr lang="en-US" dirty="0"/>
              <a:t>Overall survival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9EE5-4272-4A91-A729-11768E3B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>
              <a:defRPr/>
            </a:pPr>
            <a:fld id="{AF1AFCDA-ABCC-4704-AB71-48FDE4F2FA4C}" type="slidenum">
              <a:rPr lang="en-US" sz="1467" smtClean="0">
                <a:solidFill>
                  <a:srgbClr val="000000"/>
                </a:solidFill>
                <a:latin typeface="Times New Roman"/>
                <a:cs typeface="Lucida Sans Unicode"/>
              </a:rPr>
              <a:pPr defTabSz="914377">
                <a:defRPr/>
              </a:pPr>
              <a:t>21</a:t>
            </a:fld>
            <a:endParaRPr lang="en-US" sz="1467" dirty="0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FDAE0-B90F-4156-8740-2A6E9E3F08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CheckMate 9ER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362B5-1C1C-4437-8F0E-17CDBCF3D39D}"/>
              </a:ext>
            </a:extLst>
          </p:cNvPr>
          <p:cNvSpPr/>
          <p:nvPr/>
        </p:nvSpPr>
        <p:spPr>
          <a:xfrm>
            <a:off x="2595737" y="3873522"/>
            <a:ext cx="4288353" cy="7487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914354">
              <a:defRPr/>
            </a:pPr>
            <a:r>
              <a:rPr lang="en-US" altLang="en-US" sz="2133" b="1" dirty="0">
                <a:solidFill>
                  <a:srgbClr val="59545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HR, 0.60 (98.89% CI, 0.40</a:t>
            </a:r>
            <a:r>
              <a:rPr lang="en-US" sz="2133" b="1" dirty="0">
                <a:solidFill>
                  <a:srgbClr val="59545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133" b="1" dirty="0">
                <a:solidFill>
                  <a:srgbClr val="59545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0.89)</a:t>
            </a:r>
          </a:p>
          <a:p>
            <a:pPr algn="ctr" defTabSz="914354">
              <a:defRPr/>
            </a:pPr>
            <a:r>
              <a:rPr lang="en-US" sz="2133" b="1" i="1" dirty="0">
                <a:solidFill>
                  <a:srgbClr val="59545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 =</a:t>
            </a:r>
            <a:r>
              <a:rPr lang="en-US" sz="2133" b="1" dirty="0">
                <a:solidFill>
                  <a:srgbClr val="595454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0.0010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D07F427-69D8-49F5-9076-9127169B0985}"/>
              </a:ext>
            </a:extLst>
          </p:cNvPr>
          <p:cNvGraphicFramePr>
            <a:graphicFrameLocks noGrp="1"/>
          </p:cNvGraphicFramePr>
          <p:nvPr/>
        </p:nvGraphicFramePr>
        <p:xfrm>
          <a:off x="2753045" y="2666175"/>
          <a:ext cx="4097186" cy="10972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86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  <a:cs typeface="Arial" panose="020B0604020202020204" pitchFamily="34" charset="0"/>
                        </a:rPr>
                        <a:t>Median OS, months (95% CI)</a:t>
                      </a:r>
                    </a:p>
                  </a:txBody>
                  <a:tcPr marL="121920" marR="121920" marT="60960" marB="609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/>
                      <a:r>
                        <a:rPr lang="en-US" sz="1600" b="1" dirty="0">
                          <a:solidFill>
                            <a:srgbClr val="009FBA"/>
                          </a:solidFill>
                          <a:latin typeface="+mn-lt"/>
                          <a:cs typeface="Arial" panose="020B0604020202020204" pitchFamily="34" charset="0"/>
                        </a:rPr>
                        <a:t>NIVO+CABO 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735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rgbClr val="009FBA"/>
                          </a:solidFill>
                          <a:latin typeface="+mn-lt"/>
                          <a:cs typeface="Arial" panose="020B0604020202020204" pitchFamily="34" charset="0"/>
                        </a:rPr>
                        <a:t>NR (NE)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29600"/>
                          </a:solidFill>
                          <a:latin typeface="+mn-lt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29600"/>
                          </a:solidFill>
                          <a:latin typeface="+mn-lt"/>
                          <a:cs typeface="Arial" panose="020B0604020202020204" pitchFamily="34" charset="0"/>
                        </a:rPr>
                        <a:t>NR (22.6–NE)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23EFEDD-28F8-408C-95B1-C99AE89B8A83}"/>
              </a:ext>
            </a:extLst>
          </p:cNvPr>
          <p:cNvSpPr txBox="1"/>
          <p:nvPr/>
        </p:nvSpPr>
        <p:spPr>
          <a:xfrm>
            <a:off x="344480" y="6248908"/>
            <a:ext cx="2234586" cy="32842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defTabSz="914377">
              <a:defRPr/>
            </a:pP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Minimum study follow-up, 10.6 months.</a:t>
            </a:r>
          </a:p>
          <a:p>
            <a:pPr defTabSz="914377">
              <a:defRPr/>
            </a:pPr>
            <a:r>
              <a:rPr lang="en-US" sz="1067" dirty="0">
                <a:solidFill>
                  <a:srgbClr val="000000"/>
                </a:solidFill>
                <a:latin typeface="Times New Roman"/>
                <a:cs typeface="Lucida Sans Unicode"/>
              </a:rPr>
              <a:t>NE, not estimable; NR, not reached.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B916B-C7E1-4351-8731-91D549CA9420}"/>
              </a:ext>
            </a:extLst>
          </p:cNvPr>
          <p:cNvSpPr/>
          <p:nvPr/>
        </p:nvSpPr>
        <p:spPr>
          <a:xfrm>
            <a:off x="8044585" y="904513"/>
            <a:ext cx="3372355" cy="7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Lucida Sans Unicode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EF83E-FC4B-425B-9BB4-83D19A5351AF}"/>
              </a:ext>
            </a:extLst>
          </p:cNvPr>
          <p:cNvSpPr/>
          <p:nvPr/>
        </p:nvSpPr>
        <p:spPr>
          <a:xfrm>
            <a:off x="7326443" y="918418"/>
            <a:ext cx="4601028" cy="65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srgbClr val="FFFFFF"/>
              </a:solidFill>
              <a:latin typeface="Times New Roman"/>
              <a:cs typeface="Lucida Sans Unicode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6495846-7D1E-4532-ABBF-68A6A25A10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4637" y="1286935"/>
            <a:ext cx="10862736" cy="4250267"/>
            <a:chOff x="314" y="608"/>
            <a:chExt cx="5132" cy="200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9C27BE4-3CF9-450F-9E2D-CA01D52C9D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4" y="624"/>
              <a:ext cx="5132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3210FB69-AF16-40F8-80F0-5DDFA2091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" y="608"/>
              <a:ext cx="5128" cy="2002"/>
              <a:chOff x="317" y="608"/>
              <a:chExt cx="5128" cy="2002"/>
            </a:xfrm>
          </p:grpSpPr>
          <p:sp>
            <p:nvSpPr>
              <p:cNvPr id="129" name="Freeform 5">
                <a:extLst>
                  <a:ext uri="{FF2B5EF4-FFF2-40B4-BE49-F238E27FC236}">
                    <a16:creationId xmlns:a16="http://schemas.microsoft.com/office/drawing/2014/main" id="{D2935E04-7C6C-4625-9203-623DAAAB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648"/>
                <a:ext cx="4672" cy="1710"/>
              </a:xfrm>
              <a:custGeom>
                <a:avLst/>
                <a:gdLst>
                  <a:gd name="T0" fmla="*/ 0 w 4672"/>
                  <a:gd name="T1" fmla="*/ 0 h 1710"/>
                  <a:gd name="T2" fmla="*/ 0 w 4672"/>
                  <a:gd name="T3" fmla="*/ 1710 h 1710"/>
                  <a:gd name="T4" fmla="*/ 4672 w 4672"/>
                  <a:gd name="T5" fmla="*/ 1710 h 1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72" h="1710">
                    <a:moveTo>
                      <a:pt x="0" y="0"/>
                    </a:moveTo>
                    <a:lnTo>
                      <a:pt x="0" y="1710"/>
                    </a:lnTo>
                    <a:lnTo>
                      <a:pt x="4672" y="1710"/>
                    </a:lnTo>
                  </a:path>
                </a:pathLst>
              </a:cu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0" name="Line 6">
                <a:extLst>
                  <a:ext uri="{FF2B5EF4-FFF2-40B4-BE49-F238E27FC236}">
                    <a16:creationId xmlns:a16="http://schemas.microsoft.com/office/drawing/2014/main" id="{EDED05CF-0788-4CE9-BD45-7585D58E1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2330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1" name="Line 7">
                <a:extLst>
                  <a:ext uri="{FF2B5EF4-FFF2-40B4-BE49-F238E27FC236}">
                    <a16:creationId xmlns:a16="http://schemas.microsoft.com/office/drawing/2014/main" id="{152AC4CB-B43D-4674-BBE3-528D286A2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2" name="Line 8">
                <a:extLst>
                  <a:ext uri="{FF2B5EF4-FFF2-40B4-BE49-F238E27FC236}">
                    <a16:creationId xmlns:a16="http://schemas.microsoft.com/office/drawing/2014/main" id="{D3036F8E-A378-4DBA-8982-02A445B45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2166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3" name="Line 9">
                <a:extLst>
                  <a:ext uri="{FF2B5EF4-FFF2-40B4-BE49-F238E27FC236}">
                    <a16:creationId xmlns:a16="http://schemas.microsoft.com/office/drawing/2014/main" id="{3E5A02DD-F0F1-4A92-B0F8-17C94CAAC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2000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4" name="Line 10">
                <a:extLst>
                  <a:ext uri="{FF2B5EF4-FFF2-40B4-BE49-F238E27FC236}">
                    <a16:creationId xmlns:a16="http://schemas.microsoft.com/office/drawing/2014/main" id="{5B2ACFFD-EF02-4DCF-957D-7C7404203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834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5" name="Line 11">
                <a:extLst>
                  <a:ext uri="{FF2B5EF4-FFF2-40B4-BE49-F238E27FC236}">
                    <a16:creationId xmlns:a16="http://schemas.microsoft.com/office/drawing/2014/main" id="{447E36DE-98DB-4CBC-86ED-E241B1252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670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6" name="Line 12">
                <a:extLst>
                  <a:ext uri="{FF2B5EF4-FFF2-40B4-BE49-F238E27FC236}">
                    <a16:creationId xmlns:a16="http://schemas.microsoft.com/office/drawing/2014/main" id="{377B42F9-07C1-4D63-B1C8-3EE858973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504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7" name="Line 13">
                <a:extLst>
                  <a:ext uri="{FF2B5EF4-FFF2-40B4-BE49-F238E27FC236}">
                    <a16:creationId xmlns:a16="http://schemas.microsoft.com/office/drawing/2014/main" id="{3C872F92-ED80-45A2-AD57-FC54A93C4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340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8" name="Line 14">
                <a:extLst>
                  <a:ext uri="{FF2B5EF4-FFF2-40B4-BE49-F238E27FC236}">
                    <a16:creationId xmlns:a16="http://schemas.microsoft.com/office/drawing/2014/main" id="{29625C22-9D0F-4B23-B513-17498F59D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174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39" name="Line 15">
                <a:extLst>
                  <a:ext uri="{FF2B5EF4-FFF2-40B4-BE49-F238E27FC236}">
                    <a16:creationId xmlns:a16="http://schemas.microsoft.com/office/drawing/2014/main" id="{126D347C-EB58-4ADB-80B3-93BC29964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008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0" name="Line 16">
                <a:extLst>
                  <a:ext uri="{FF2B5EF4-FFF2-40B4-BE49-F238E27FC236}">
                    <a16:creationId xmlns:a16="http://schemas.microsoft.com/office/drawing/2014/main" id="{B52DD3C1-9AD0-4764-94C2-87F9897F1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844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1" name="Line 17">
                <a:extLst>
                  <a:ext uri="{FF2B5EF4-FFF2-40B4-BE49-F238E27FC236}">
                    <a16:creationId xmlns:a16="http://schemas.microsoft.com/office/drawing/2014/main" id="{93D5CAEE-C2BE-4D58-8889-CAA6D3A93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678"/>
                <a:ext cx="40" cy="0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2" name="Rectangle 18">
                <a:extLst>
                  <a:ext uri="{FF2B5EF4-FFF2-40B4-BE49-F238E27FC236}">
                    <a16:creationId xmlns:a16="http://schemas.microsoft.com/office/drawing/2014/main" id="{148D7B3F-55E4-4A05-9703-9F91FDB40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260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43" name="Rectangle 19">
                <a:extLst>
                  <a:ext uri="{FF2B5EF4-FFF2-40B4-BE49-F238E27FC236}">
                    <a16:creationId xmlns:a16="http://schemas.microsoft.com/office/drawing/2014/main" id="{5E025724-2791-4FAD-A7EC-83C72E56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" y="2394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44" name="Line 20">
                <a:extLst>
                  <a:ext uri="{FF2B5EF4-FFF2-40B4-BE49-F238E27FC236}">
                    <a16:creationId xmlns:a16="http://schemas.microsoft.com/office/drawing/2014/main" id="{5DB73AB1-4CD1-4918-84C6-4587540F6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2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5" name="Rectangle 21">
                <a:extLst>
                  <a:ext uri="{FF2B5EF4-FFF2-40B4-BE49-F238E27FC236}">
                    <a16:creationId xmlns:a16="http://schemas.microsoft.com/office/drawing/2014/main" id="{F0FBA32E-108A-4A43-BB46-45458D913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2394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3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46" name="Line 22">
                <a:extLst>
                  <a:ext uri="{FF2B5EF4-FFF2-40B4-BE49-F238E27FC236}">
                    <a16:creationId xmlns:a16="http://schemas.microsoft.com/office/drawing/2014/main" id="{544A809E-B105-4D10-8ED5-94829C37E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0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7" name="Rectangle 23">
                <a:extLst>
                  <a:ext uri="{FF2B5EF4-FFF2-40B4-BE49-F238E27FC236}">
                    <a16:creationId xmlns:a16="http://schemas.microsoft.com/office/drawing/2014/main" id="{8973C02F-7BC1-484A-8385-0272CDC25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2394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6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48" name="Line 24">
                <a:extLst>
                  <a:ext uri="{FF2B5EF4-FFF2-40B4-BE49-F238E27FC236}">
                    <a16:creationId xmlns:a16="http://schemas.microsoft.com/office/drawing/2014/main" id="{6D4BED23-F94C-464F-A20C-8D9E8D51E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4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49" name="Rectangle 25">
                <a:extLst>
                  <a:ext uri="{FF2B5EF4-FFF2-40B4-BE49-F238E27FC236}">
                    <a16:creationId xmlns:a16="http://schemas.microsoft.com/office/drawing/2014/main" id="{90EA115B-DCC7-4EE2-AC62-A3032F8F9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" y="2394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9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50" name="Line 26">
                <a:extLst>
                  <a:ext uri="{FF2B5EF4-FFF2-40B4-BE49-F238E27FC236}">
                    <a16:creationId xmlns:a16="http://schemas.microsoft.com/office/drawing/2014/main" id="{86C08968-A1BD-41F1-B4A0-BA1F41E60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8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1" name="Rectangle 27">
                <a:extLst>
                  <a:ext uri="{FF2B5EF4-FFF2-40B4-BE49-F238E27FC236}">
                    <a16:creationId xmlns:a16="http://schemas.microsoft.com/office/drawing/2014/main" id="{6F16289B-6FC8-4C45-9B3E-8DB65A9C5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12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52" name="Line 28">
                <a:extLst>
                  <a:ext uri="{FF2B5EF4-FFF2-40B4-BE49-F238E27FC236}">
                    <a16:creationId xmlns:a16="http://schemas.microsoft.com/office/drawing/2014/main" id="{589E3A6E-F368-4705-9BA5-40C33B547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8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3" name="Rectangle 29">
                <a:extLst>
                  <a:ext uri="{FF2B5EF4-FFF2-40B4-BE49-F238E27FC236}">
                    <a16:creationId xmlns:a16="http://schemas.microsoft.com/office/drawing/2014/main" id="{934D8DC1-75B2-4F0F-BA40-2B939DCD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6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15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54" name="Line 30">
                <a:extLst>
                  <a:ext uri="{FF2B5EF4-FFF2-40B4-BE49-F238E27FC236}">
                    <a16:creationId xmlns:a16="http://schemas.microsoft.com/office/drawing/2014/main" id="{715D71FD-F838-4550-BDB3-4C9D3ABBB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0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5" name="Rectangle 31">
                <a:extLst>
                  <a:ext uri="{FF2B5EF4-FFF2-40B4-BE49-F238E27FC236}">
                    <a16:creationId xmlns:a16="http://schemas.microsoft.com/office/drawing/2014/main" id="{2ABD18DA-57CF-4E85-A971-DDD669250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18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56" name="Line 32">
                <a:extLst>
                  <a:ext uri="{FF2B5EF4-FFF2-40B4-BE49-F238E27FC236}">
                    <a16:creationId xmlns:a16="http://schemas.microsoft.com/office/drawing/2014/main" id="{35266383-C305-4903-825C-87B9C52A8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0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7" name="Rectangle 33">
                <a:extLst>
                  <a:ext uri="{FF2B5EF4-FFF2-40B4-BE49-F238E27FC236}">
                    <a16:creationId xmlns:a16="http://schemas.microsoft.com/office/drawing/2014/main" id="{D89F4A96-730E-4AD6-A56D-E306D2119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21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58" name="Line 34">
                <a:extLst>
                  <a:ext uri="{FF2B5EF4-FFF2-40B4-BE49-F238E27FC236}">
                    <a16:creationId xmlns:a16="http://schemas.microsoft.com/office/drawing/2014/main" id="{B636CE73-AC05-4EA5-B591-63C60812F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2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59" name="Rectangle 35">
                <a:extLst>
                  <a:ext uri="{FF2B5EF4-FFF2-40B4-BE49-F238E27FC236}">
                    <a16:creationId xmlns:a16="http://schemas.microsoft.com/office/drawing/2014/main" id="{161922D4-21AE-4771-8A61-AC300D089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0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27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0" name="Line 36">
                <a:extLst>
                  <a:ext uri="{FF2B5EF4-FFF2-40B4-BE49-F238E27FC236}">
                    <a16:creationId xmlns:a16="http://schemas.microsoft.com/office/drawing/2014/main" id="{AF016C17-AF20-4255-868C-529F87C25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2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1" name="Rectangle 37">
                <a:extLst>
                  <a:ext uri="{FF2B5EF4-FFF2-40B4-BE49-F238E27FC236}">
                    <a16:creationId xmlns:a16="http://schemas.microsoft.com/office/drawing/2014/main" id="{821EF5B4-A11F-447D-A3A2-0F98DE5CE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24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2" name="Line 38">
                <a:extLst>
                  <a:ext uri="{FF2B5EF4-FFF2-40B4-BE49-F238E27FC236}">
                    <a16:creationId xmlns:a16="http://schemas.microsoft.com/office/drawing/2014/main" id="{9F104843-9A44-42E4-9749-0061998B7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96" y="23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231F2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63" name="Rectangle 39">
                <a:extLst>
                  <a:ext uri="{FF2B5EF4-FFF2-40B4-BE49-F238E27FC236}">
                    <a16:creationId xmlns:a16="http://schemas.microsoft.com/office/drawing/2014/main" id="{78759956-DAEC-4870-91F9-72FE99577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4" y="2394"/>
                <a:ext cx="1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30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4" name="Rectangle 40">
                <a:extLst>
                  <a:ext uri="{FF2B5EF4-FFF2-40B4-BE49-F238E27FC236}">
                    <a16:creationId xmlns:a16="http://schemas.microsoft.com/office/drawing/2014/main" id="{6073AC2D-7DCE-4527-80E0-58366AE2C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209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0.1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5" name="Rectangle 41">
                <a:extLst>
                  <a:ext uri="{FF2B5EF4-FFF2-40B4-BE49-F238E27FC236}">
                    <a16:creationId xmlns:a16="http://schemas.microsoft.com/office/drawing/2014/main" id="{07EB5E59-4F8C-45D9-94B5-6CB68CE1D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1932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0.2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6" name="Rectangle 42">
                <a:extLst>
                  <a:ext uri="{FF2B5EF4-FFF2-40B4-BE49-F238E27FC236}">
                    <a16:creationId xmlns:a16="http://schemas.microsoft.com/office/drawing/2014/main" id="{C94DF1DB-9EA1-4EE8-8A80-C3ED39EC4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176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0.3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7" name="Rectangle 43">
                <a:extLst>
                  <a:ext uri="{FF2B5EF4-FFF2-40B4-BE49-F238E27FC236}">
                    <a16:creationId xmlns:a16="http://schemas.microsoft.com/office/drawing/2014/main" id="{B6D132D4-136C-4318-ADAA-9A48B3CA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1598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0.4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8" name="Rectangle 44">
                <a:extLst>
                  <a:ext uri="{FF2B5EF4-FFF2-40B4-BE49-F238E27FC236}">
                    <a16:creationId xmlns:a16="http://schemas.microsoft.com/office/drawing/2014/main" id="{45D78B6E-AEA0-409B-82C3-280D02225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1434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0.5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69" name="Rectangle 45">
                <a:extLst>
                  <a:ext uri="{FF2B5EF4-FFF2-40B4-BE49-F238E27FC236}">
                    <a16:creationId xmlns:a16="http://schemas.microsoft.com/office/drawing/2014/main" id="{FE08AD85-2E06-4C6A-90FE-A9618D985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1270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0.6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0" name="Rectangle 46">
                <a:extLst>
                  <a:ext uri="{FF2B5EF4-FFF2-40B4-BE49-F238E27FC236}">
                    <a16:creationId xmlns:a16="http://schemas.microsoft.com/office/drawing/2014/main" id="{0DB6FA49-ABBA-4BE3-8EF0-78AB0DFF0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1104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0.7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1" name="Rectangle 47">
                <a:extLst>
                  <a:ext uri="{FF2B5EF4-FFF2-40B4-BE49-F238E27FC236}">
                    <a16:creationId xmlns:a16="http://schemas.microsoft.com/office/drawing/2014/main" id="{3DABC4A3-F958-440E-8C65-0DCF96978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93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0.8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2" name="Rectangle 48">
                <a:extLst>
                  <a:ext uri="{FF2B5EF4-FFF2-40B4-BE49-F238E27FC236}">
                    <a16:creationId xmlns:a16="http://schemas.microsoft.com/office/drawing/2014/main" id="{9A645E75-756C-4526-B86F-2DD744E36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88" y="1975"/>
                <a:ext cx="17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Ove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3" name="Rectangle 49">
                <a:extLst>
                  <a:ext uri="{FF2B5EF4-FFF2-40B4-BE49-F238E27FC236}">
                    <a16:creationId xmlns:a16="http://schemas.microsoft.com/office/drawing/2014/main" id="{08E88E50-ED6A-4203-9F85-F18EF61A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55" y="1867"/>
                <a:ext cx="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r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4" name="Rectangle 50">
                <a:extLst>
                  <a:ext uri="{FF2B5EF4-FFF2-40B4-BE49-F238E27FC236}">
                    <a16:creationId xmlns:a16="http://schemas.microsoft.com/office/drawing/2014/main" id="{28EF1959-0BAA-4005-829F-DC6FB5D81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37" y="1712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all sur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5" name="Rectangle 51">
                <a:extLst>
                  <a:ext uri="{FF2B5EF4-FFF2-40B4-BE49-F238E27FC236}">
                    <a16:creationId xmlns:a16="http://schemas.microsoft.com/office/drawing/2014/main" id="{F319DE60-9D26-4932-933E-A583D57B2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51" y="1551"/>
                <a:ext cx="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v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6" name="Rectangle 52">
                <a:extLst>
                  <a:ext uri="{FF2B5EF4-FFF2-40B4-BE49-F238E27FC236}">
                    <a16:creationId xmlns:a16="http://schemas.microsoft.com/office/drawing/2014/main" id="{3B335196-5B88-46B8-B142-C05EF0881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2" y="1148"/>
                <a:ext cx="7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ival (probability)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7" name="Rectangle 53">
                <a:extLst>
                  <a:ext uri="{FF2B5EF4-FFF2-40B4-BE49-F238E27FC236}">
                    <a16:creationId xmlns:a16="http://schemas.microsoft.com/office/drawing/2014/main" id="{0D709CEC-28CF-4D0F-A108-DF27FC1B0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2" y="2494"/>
                <a:ext cx="32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 b="1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Months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8" name="Rectangle 54">
                <a:extLst>
                  <a:ext uri="{FF2B5EF4-FFF2-40B4-BE49-F238E27FC236}">
                    <a16:creationId xmlns:a16="http://schemas.microsoft.com/office/drawing/2014/main" id="{FB89E1AA-EA3F-4661-AD87-A800B833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776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0.9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79" name="Rectangle 55">
                <a:extLst>
                  <a:ext uri="{FF2B5EF4-FFF2-40B4-BE49-F238E27FC236}">
                    <a16:creationId xmlns:a16="http://schemas.microsoft.com/office/drawing/2014/main" id="{5D1617C9-715C-4B3D-B2C6-49686B6CF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" y="608"/>
                <a:ext cx="13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40">
                  <a:defRPr/>
                </a:pPr>
                <a:r>
                  <a:rPr lang="en-US" altLang="en-US" sz="1600">
                    <a:solidFill>
                      <a:srgbClr val="595454"/>
                    </a:solidFill>
                    <a:latin typeface="Trebuchet MS" panose="020B0603020202020204" pitchFamily="34" charset="0"/>
                    <a:cs typeface="Lucida Sans Unicode"/>
                  </a:rPr>
                  <a:t>1.0</a:t>
                </a:r>
                <a:endParaRPr lang="en-US" altLang="en-US" sz="2400">
                  <a:solidFill>
                    <a:srgbClr val="000000"/>
                  </a:solidFill>
                  <a:cs typeface="Lucida Sans Unicode"/>
                </a:endParaRPr>
              </a:p>
            </p:txBody>
          </p:sp>
          <p:sp>
            <p:nvSpPr>
              <p:cNvPr id="180" name="Freeform 56">
                <a:extLst>
                  <a:ext uri="{FF2B5EF4-FFF2-40B4-BE49-F238E27FC236}">
                    <a16:creationId xmlns:a16="http://schemas.microsoft.com/office/drawing/2014/main" id="{754FCA3A-310B-4C1D-AB50-9D0D99338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" y="652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38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1" name="Freeform 57">
                <a:extLst>
                  <a:ext uri="{FF2B5EF4-FFF2-40B4-BE49-F238E27FC236}">
                    <a16:creationId xmlns:a16="http://schemas.microsoft.com/office/drawing/2014/main" id="{E5E37830-9DC6-4952-AEA6-72004344A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" y="694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0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2" name="Freeform 58">
                <a:extLst>
                  <a:ext uri="{FF2B5EF4-FFF2-40B4-BE49-F238E27FC236}">
                    <a16:creationId xmlns:a16="http://schemas.microsoft.com/office/drawing/2014/main" id="{7FA37BB2-B337-482B-99C8-6DAFBF90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720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3" name="Freeform 59">
                <a:extLst>
                  <a:ext uri="{FF2B5EF4-FFF2-40B4-BE49-F238E27FC236}">
                    <a16:creationId xmlns:a16="http://schemas.microsoft.com/office/drawing/2014/main" id="{DE73B04F-C6BC-43E2-89CE-1DD564E0F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880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4" name="Freeform 60">
                <a:extLst>
                  <a:ext uri="{FF2B5EF4-FFF2-40B4-BE49-F238E27FC236}">
                    <a16:creationId xmlns:a16="http://schemas.microsoft.com/office/drawing/2014/main" id="{0A182891-7981-4B81-B5F2-756704EB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928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5" name="Freeform 61">
                <a:extLst>
                  <a:ext uri="{FF2B5EF4-FFF2-40B4-BE49-F238E27FC236}">
                    <a16:creationId xmlns:a16="http://schemas.microsoft.com/office/drawing/2014/main" id="{4100F8B6-7335-48A6-99C1-D472363B4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954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6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6" name="Freeform 62">
                <a:extLst>
                  <a:ext uri="{FF2B5EF4-FFF2-40B4-BE49-F238E27FC236}">
                    <a16:creationId xmlns:a16="http://schemas.microsoft.com/office/drawing/2014/main" id="{AED736BB-4359-4115-8F01-53159AE1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97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0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7" name="Freeform 63">
                <a:extLst>
                  <a:ext uri="{FF2B5EF4-FFF2-40B4-BE49-F238E27FC236}">
                    <a16:creationId xmlns:a16="http://schemas.microsoft.com/office/drawing/2014/main" id="{5463363F-B211-4264-B29D-9AFAEF164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006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2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8" name="Freeform 64">
                <a:extLst>
                  <a:ext uri="{FF2B5EF4-FFF2-40B4-BE49-F238E27FC236}">
                    <a16:creationId xmlns:a16="http://schemas.microsoft.com/office/drawing/2014/main" id="{C3092F19-3D96-461C-A394-27ADFD511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01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89" name="Freeform 65">
                <a:extLst>
                  <a:ext uri="{FF2B5EF4-FFF2-40B4-BE49-F238E27FC236}">
                    <a16:creationId xmlns:a16="http://schemas.microsoft.com/office/drawing/2014/main" id="{4F514D36-6D78-4D37-BDE9-4534AF37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102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2 w 44"/>
                  <a:gd name="T15" fmla="*/ 42 h 44"/>
                  <a:gd name="T16" fmla="*/ 6 w 44"/>
                  <a:gd name="T17" fmla="*/ 38 h 44"/>
                  <a:gd name="T18" fmla="*/ 0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0 w 44"/>
                  <a:gd name="T25" fmla="*/ 14 h 44"/>
                  <a:gd name="T26" fmla="*/ 6 w 44"/>
                  <a:gd name="T27" fmla="*/ 8 h 44"/>
                  <a:gd name="T28" fmla="*/ 12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0" name="Freeform 66">
                <a:extLst>
                  <a:ext uri="{FF2B5EF4-FFF2-40B4-BE49-F238E27FC236}">
                    <a16:creationId xmlns:a16="http://schemas.microsoft.com/office/drawing/2014/main" id="{31F463BF-00CD-4D31-8BC5-8C0CDD3B7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1030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0 w 44"/>
                  <a:gd name="T25" fmla="*/ 14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1" name="Freeform 67">
                <a:extLst>
                  <a:ext uri="{FF2B5EF4-FFF2-40B4-BE49-F238E27FC236}">
                    <a16:creationId xmlns:a16="http://schemas.microsoft.com/office/drawing/2014/main" id="{2FC52051-F385-486C-9020-3AF9D4DAA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1034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2" name="Freeform 68">
                <a:extLst>
                  <a:ext uri="{FF2B5EF4-FFF2-40B4-BE49-F238E27FC236}">
                    <a16:creationId xmlns:a16="http://schemas.microsoft.com/office/drawing/2014/main" id="{CB94848E-EA5C-4359-AE5C-A40F79FC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1032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2 w 44"/>
                  <a:gd name="T15" fmla="*/ 42 h 44"/>
                  <a:gd name="T16" fmla="*/ 6 w 44"/>
                  <a:gd name="T17" fmla="*/ 36 h 44"/>
                  <a:gd name="T18" fmla="*/ 0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0 w 44"/>
                  <a:gd name="T25" fmla="*/ 14 h 44"/>
                  <a:gd name="T26" fmla="*/ 6 w 44"/>
                  <a:gd name="T27" fmla="*/ 6 h 44"/>
                  <a:gd name="T28" fmla="*/ 12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3" name="Freeform 69">
                <a:extLst>
                  <a:ext uri="{FF2B5EF4-FFF2-40B4-BE49-F238E27FC236}">
                    <a16:creationId xmlns:a16="http://schemas.microsoft.com/office/drawing/2014/main" id="{CC295471-E354-4CF4-8A27-594968A6A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032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6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4" name="Freeform 70">
                <a:extLst>
                  <a:ext uri="{FF2B5EF4-FFF2-40B4-BE49-F238E27FC236}">
                    <a16:creationId xmlns:a16="http://schemas.microsoft.com/office/drawing/2014/main" id="{1D9A3848-DE54-4EDB-B38D-9CBA6AF17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05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5" name="Freeform 71">
                <a:extLst>
                  <a:ext uri="{FF2B5EF4-FFF2-40B4-BE49-F238E27FC236}">
                    <a16:creationId xmlns:a16="http://schemas.microsoft.com/office/drawing/2014/main" id="{786216AC-D757-4DE6-AA01-FFE79320C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05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6" name="Freeform 72">
                <a:extLst>
                  <a:ext uri="{FF2B5EF4-FFF2-40B4-BE49-F238E27FC236}">
                    <a16:creationId xmlns:a16="http://schemas.microsoft.com/office/drawing/2014/main" id="{7F9BA09C-F91D-4740-88CB-B6F012A3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064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6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7" name="Freeform 73">
                <a:extLst>
                  <a:ext uri="{FF2B5EF4-FFF2-40B4-BE49-F238E27FC236}">
                    <a16:creationId xmlns:a16="http://schemas.microsoft.com/office/drawing/2014/main" id="{EE14C74C-482C-4485-80AE-B4793C813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06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8" name="Freeform 74">
                <a:extLst>
                  <a:ext uri="{FF2B5EF4-FFF2-40B4-BE49-F238E27FC236}">
                    <a16:creationId xmlns:a16="http://schemas.microsoft.com/office/drawing/2014/main" id="{69371564-A543-4223-87B8-9F17EE03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072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199" name="Freeform 75">
                <a:extLst>
                  <a:ext uri="{FF2B5EF4-FFF2-40B4-BE49-F238E27FC236}">
                    <a16:creationId xmlns:a16="http://schemas.microsoft.com/office/drawing/2014/main" id="{657E5983-C4FB-4C33-956D-DD5F3D811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1076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0" name="Freeform 76">
                <a:extLst>
                  <a:ext uri="{FF2B5EF4-FFF2-40B4-BE49-F238E27FC236}">
                    <a16:creationId xmlns:a16="http://schemas.microsoft.com/office/drawing/2014/main" id="{90EA3A45-DE7B-4077-9933-22125F629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107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1" name="Freeform 77">
                <a:extLst>
                  <a:ext uri="{FF2B5EF4-FFF2-40B4-BE49-F238E27FC236}">
                    <a16:creationId xmlns:a16="http://schemas.microsoft.com/office/drawing/2014/main" id="{45D4D667-8CA7-408B-9A48-0DB3B9904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107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6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2" name="Freeform 78">
                <a:extLst>
                  <a:ext uri="{FF2B5EF4-FFF2-40B4-BE49-F238E27FC236}">
                    <a16:creationId xmlns:a16="http://schemas.microsoft.com/office/drawing/2014/main" id="{04EE7125-FD11-4AB8-B61A-B6DC1A219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07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3" name="Freeform 79">
                <a:extLst>
                  <a:ext uri="{FF2B5EF4-FFF2-40B4-BE49-F238E27FC236}">
                    <a16:creationId xmlns:a16="http://schemas.microsoft.com/office/drawing/2014/main" id="{4397E427-58CC-4BB5-9C80-B54C5D08A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07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2 w 44"/>
                  <a:gd name="T15" fmla="*/ 42 h 44"/>
                  <a:gd name="T16" fmla="*/ 6 w 44"/>
                  <a:gd name="T17" fmla="*/ 36 h 44"/>
                  <a:gd name="T18" fmla="*/ 0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0 w 44"/>
                  <a:gd name="T25" fmla="*/ 14 h 44"/>
                  <a:gd name="T26" fmla="*/ 6 w 44"/>
                  <a:gd name="T27" fmla="*/ 6 h 44"/>
                  <a:gd name="T28" fmla="*/ 12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4" name="Freeform 80">
                <a:extLst>
                  <a:ext uri="{FF2B5EF4-FFF2-40B4-BE49-F238E27FC236}">
                    <a16:creationId xmlns:a16="http://schemas.microsoft.com/office/drawing/2014/main" id="{08C1516B-03BC-4CED-9708-51FA3327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" y="107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6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5" name="Freeform 81">
                <a:extLst>
                  <a:ext uri="{FF2B5EF4-FFF2-40B4-BE49-F238E27FC236}">
                    <a16:creationId xmlns:a16="http://schemas.microsoft.com/office/drawing/2014/main" id="{44C8EBA0-600C-4BF3-B573-9B9BA23B5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07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38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6" name="Freeform 82">
                <a:extLst>
                  <a:ext uri="{FF2B5EF4-FFF2-40B4-BE49-F238E27FC236}">
                    <a16:creationId xmlns:a16="http://schemas.microsoft.com/office/drawing/2014/main" id="{5EBCDFE7-07B8-498C-ADB7-8155E1607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107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7" name="Freeform 83">
                <a:extLst>
                  <a:ext uri="{FF2B5EF4-FFF2-40B4-BE49-F238E27FC236}">
                    <a16:creationId xmlns:a16="http://schemas.microsoft.com/office/drawing/2014/main" id="{E0E47989-CE70-4F8C-ADA7-433DCD1E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084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8" name="Freeform 84">
                <a:extLst>
                  <a:ext uri="{FF2B5EF4-FFF2-40B4-BE49-F238E27FC236}">
                    <a16:creationId xmlns:a16="http://schemas.microsoft.com/office/drawing/2014/main" id="{F9B3908F-48F8-460A-9EBE-F35F8F2BC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108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09" name="Freeform 85">
                <a:extLst>
                  <a:ext uri="{FF2B5EF4-FFF2-40B4-BE49-F238E27FC236}">
                    <a16:creationId xmlns:a16="http://schemas.microsoft.com/office/drawing/2014/main" id="{95163ACC-2508-414B-8D01-8317F74F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1094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6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0" name="Freeform 86">
                <a:extLst>
                  <a:ext uri="{FF2B5EF4-FFF2-40B4-BE49-F238E27FC236}">
                    <a16:creationId xmlns:a16="http://schemas.microsoft.com/office/drawing/2014/main" id="{6162B8AC-096A-4823-967C-F6E78797E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1094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8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1" name="Freeform 87">
                <a:extLst>
                  <a:ext uri="{FF2B5EF4-FFF2-40B4-BE49-F238E27FC236}">
                    <a16:creationId xmlns:a16="http://schemas.microsoft.com/office/drawing/2014/main" id="{77DD3C20-3139-4B16-A646-F08F1224F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102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2" name="Freeform 88">
                <a:extLst>
                  <a:ext uri="{FF2B5EF4-FFF2-40B4-BE49-F238E27FC236}">
                    <a16:creationId xmlns:a16="http://schemas.microsoft.com/office/drawing/2014/main" id="{4C4FAAF8-36B0-4937-A335-3E3D4640C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10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3" name="Freeform 89">
                <a:extLst>
                  <a:ext uri="{FF2B5EF4-FFF2-40B4-BE49-F238E27FC236}">
                    <a16:creationId xmlns:a16="http://schemas.microsoft.com/office/drawing/2014/main" id="{E3A7A7E8-979F-4B7E-BDE8-78E11ECCE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112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4" name="Freeform 90">
                <a:extLst>
                  <a:ext uri="{FF2B5EF4-FFF2-40B4-BE49-F238E27FC236}">
                    <a16:creationId xmlns:a16="http://schemas.microsoft.com/office/drawing/2014/main" id="{B3705A4A-3FAD-4105-A5B2-73DF0A2C5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1118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2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0 w 44"/>
                  <a:gd name="T25" fmla="*/ 14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5" name="Freeform 91">
                <a:extLst>
                  <a:ext uri="{FF2B5EF4-FFF2-40B4-BE49-F238E27FC236}">
                    <a16:creationId xmlns:a16="http://schemas.microsoft.com/office/drawing/2014/main" id="{2552E495-9FEB-49B8-B32B-DA0929D83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6" name="Freeform 92">
                <a:extLst>
                  <a:ext uri="{FF2B5EF4-FFF2-40B4-BE49-F238E27FC236}">
                    <a16:creationId xmlns:a16="http://schemas.microsoft.com/office/drawing/2014/main" id="{9E77D8A3-683B-4D94-A689-DE60E1229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7" name="Freeform 93">
                <a:extLst>
                  <a:ext uri="{FF2B5EF4-FFF2-40B4-BE49-F238E27FC236}">
                    <a16:creationId xmlns:a16="http://schemas.microsoft.com/office/drawing/2014/main" id="{50F6A986-A4A9-4FD8-873D-62BD96DE7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8" name="Freeform 94">
                <a:extLst>
                  <a:ext uri="{FF2B5EF4-FFF2-40B4-BE49-F238E27FC236}">
                    <a16:creationId xmlns:a16="http://schemas.microsoft.com/office/drawing/2014/main" id="{72627D83-E4D9-46AE-B492-36E17F616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19" name="Freeform 95">
                <a:extLst>
                  <a:ext uri="{FF2B5EF4-FFF2-40B4-BE49-F238E27FC236}">
                    <a16:creationId xmlns:a16="http://schemas.microsoft.com/office/drawing/2014/main" id="{B338E48D-EF6E-4F26-9D9C-5353B1483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0" name="Freeform 96">
                <a:extLst>
                  <a:ext uri="{FF2B5EF4-FFF2-40B4-BE49-F238E27FC236}">
                    <a16:creationId xmlns:a16="http://schemas.microsoft.com/office/drawing/2014/main" id="{98859F44-5014-4454-8302-4BA3D37E8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1" name="Freeform 97">
                <a:extLst>
                  <a:ext uri="{FF2B5EF4-FFF2-40B4-BE49-F238E27FC236}">
                    <a16:creationId xmlns:a16="http://schemas.microsoft.com/office/drawing/2014/main" id="{17DABC65-8F08-4DE0-A5A4-65A83935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2" name="Freeform 98">
                <a:extLst>
                  <a:ext uri="{FF2B5EF4-FFF2-40B4-BE49-F238E27FC236}">
                    <a16:creationId xmlns:a16="http://schemas.microsoft.com/office/drawing/2014/main" id="{6F07AE06-5E5B-4CCA-88EF-0C01AAE95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3" name="Freeform 99">
                <a:extLst>
                  <a:ext uri="{FF2B5EF4-FFF2-40B4-BE49-F238E27FC236}">
                    <a16:creationId xmlns:a16="http://schemas.microsoft.com/office/drawing/2014/main" id="{9E044524-82C9-4856-AB76-588874EA8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4" name="Freeform 100">
                <a:extLst>
                  <a:ext uri="{FF2B5EF4-FFF2-40B4-BE49-F238E27FC236}">
                    <a16:creationId xmlns:a16="http://schemas.microsoft.com/office/drawing/2014/main" id="{1B282C1B-E7CE-40BE-A811-6A9D44B98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5" name="Freeform 101">
                <a:extLst>
                  <a:ext uri="{FF2B5EF4-FFF2-40B4-BE49-F238E27FC236}">
                    <a16:creationId xmlns:a16="http://schemas.microsoft.com/office/drawing/2014/main" id="{5D4352D9-5D0B-4004-9721-6916938D7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6" name="Freeform 102">
                <a:extLst>
                  <a:ext uri="{FF2B5EF4-FFF2-40B4-BE49-F238E27FC236}">
                    <a16:creationId xmlns:a16="http://schemas.microsoft.com/office/drawing/2014/main" id="{BDEB0EB9-3982-45A7-B083-815E20330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7" name="Freeform 103">
                <a:extLst>
                  <a:ext uri="{FF2B5EF4-FFF2-40B4-BE49-F238E27FC236}">
                    <a16:creationId xmlns:a16="http://schemas.microsoft.com/office/drawing/2014/main" id="{96C8C29F-6453-4791-88B4-8DB337522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8" name="Freeform 104">
                <a:extLst>
                  <a:ext uri="{FF2B5EF4-FFF2-40B4-BE49-F238E27FC236}">
                    <a16:creationId xmlns:a16="http://schemas.microsoft.com/office/drawing/2014/main" id="{807F6CA3-E579-4B26-9D7F-B5FF71E1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29" name="Freeform 105">
                <a:extLst>
                  <a:ext uri="{FF2B5EF4-FFF2-40B4-BE49-F238E27FC236}">
                    <a16:creationId xmlns:a16="http://schemas.microsoft.com/office/drawing/2014/main" id="{A5D8F402-0930-4E00-9B1E-8771DCC4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0" name="Freeform 106">
                <a:extLst>
                  <a:ext uri="{FF2B5EF4-FFF2-40B4-BE49-F238E27FC236}">
                    <a16:creationId xmlns:a16="http://schemas.microsoft.com/office/drawing/2014/main" id="{625EA14A-4A4B-4759-A32D-C14D0CA82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112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1" name="Freeform 107">
                <a:extLst>
                  <a:ext uri="{FF2B5EF4-FFF2-40B4-BE49-F238E27FC236}">
                    <a16:creationId xmlns:a16="http://schemas.microsoft.com/office/drawing/2014/main" id="{654BD8AE-3B70-41D9-8A56-5F830B652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112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2" name="Freeform 108">
                <a:extLst>
                  <a:ext uri="{FF2B5EF4-FFF2-40B4-BE49-F238E27FC236}">
                    <a16:creationId xmlns:a16="http://schemas.microsoft.com/office/drawing/2014/main" id="{08D4FBAF-ED1B-405D-8A1C-648B5C250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1132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3" name="Freeform 109">
                <a:extLst>
                  <a:ext uri="{FF2B5EF4-FFF2-40B4-BE49-F238E27FC236}">
                    <a16:creationId xmlns:a16="http://schemas.microsoft.com/office/drawing/2014/main" id="{B62AA9E6-970C-442F-99E5-1CCA05C9D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140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4" name="Freeform 110">
                <a:extLst>
                  <a:ext uri="{FF2B5EF4-FFF2-40B4-BE49-F238E27FC236}">
                    <a16:creationId xmlns:a16="http://schemas.microsoft.com/office/drawing/2014/main" id="{F9559672-40F3-4FE5-8C35-4F833F377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1144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2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5" name="Freeform 111">
                <a:extLst>
                  <a:ext uri="{FF2B5EF4-FFF2-40B4-BE49-F238E27FC236}">
                    <a16:creationId xmlns:a16="http://schemas.microsoft.com/office/drawing/2014/main" id="{2904F017-A90A-4188-A582-71A619E49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144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6" name="Freeform 112">
                <a:extLst>
                  <a:ext uri="{FF2B5EF4-FFF2-40B4-BE49-F238E27FC236}">
                    <a16:creationId xmlns:a16="http://schemas.microsoft.com/office/drawing/2014/main" id="{192EB1FD-CD74-469A-A89E-D7E8D244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152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2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2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4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4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7" name="Freeform 113">
                <a:extLst>
                  <a:ext uri="{FF2B5EF4-FFF2-40B4-BE49-F238E27FC236}">
                    <a16:creationId xmlns:a16="http://schemas.microsoft.com/office/drawing/2014/main" id="{E4372090-5F66-4E12-9B7C-3BEDF614F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152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8" name="Freeform 114">
                <a:extLst>
                  <a:ext uri="{FF2B5EF4-FFF2-40B4-BE49-F238E27FC236}">
                    <a16:creationId xmlns:a16="http://schemas.microsoft.com/office/drawing/2014/main" id="{95678E49-E991-4D6E-AD7F-1C46C36AA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115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39" name="Freeform 115">
                <a:extLst>
                  <a:ext uri="{FF2B5EF4-FFF2-40B4-BE49-F238E27FC236}">
                    <a16:creationId xmlns:a16="http://schemas.microsoft.com/office/drawing/2014/main" id="{A2CF4703-FAE7-4947-A3FA-5AE1FE605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1162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0" name="Freeform 116">
                <a:extLst>
                  <a:ext uri="{FF2B5EF4-FFF2-40B4-BE49-F238E27FC236}">
                    <a16:creationId xmlns:a16="http://schemas.microsoft.com/office/drawing/2014/main" id="{C89832C0-C932-4EA4-8378-99A2B7CF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116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1" name="Freeform 117">
                <a:extLst>
                  <a:ext uri="{FF2B5EF4-FFF2-40B4-BE49-F238E27FC236}">
                    <a16:creationId xmlns:a16="http://schemas.microsoft.com/office/drawing/2014/main" id="{0159388F-832D-4F50-805B-43550BE4E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17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2" name="Freeform 118">
                <a:extLst>
                  <a:ext uri="{FF2B5EF4-FFF2-40B4-BE49-F238E27FC236}">
                    <a16:creationId xmlns:a16="http://schemas.microsoft.com/office/drawing/2014/main" id="{99F3B5BD-D972-48A2-9649-3F27CE0F0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17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30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3" name="Freeform 119">
                <a:extLst>
                  <a:ext uri="{FF2B5EF4-FFF2-40B4-BE49-F238E27FC236}">
                    <a16:creationId xmlns:a16="http://schemas.microsoft.com/office/drawing/2014/main" id="{AAE3B1F7-D742-4FB1-87EE-EA5DCE4D7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117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4" name="Freeform 120">
                <a:extLst>
                  <a:ext uri="{FF2B5EF4-FFF2-40B4-BE49-F238E27FC236}">
                    <a16:creationId xmlns:a16="http://schemas.microsoft.com/office/drawing/2014/main" id="{B34C3460-439F-4891-9B15-C837AC39C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17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5" name="Freeform 121">
                <a:extLst>
                  <a:ext uri="{FF2B5EF4-FFF2-40B4-BE49-F238E27FC236}">
                    <a16:creationId xmlns:a16="http://schemas.microsoft.com/office/drawing/2014/main" id="{30CEC029-FEB6-4C18-B5AC-AF1DC7966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17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6" name="Freeform 122">
                <a:extLst>
                  <a:ext uri="{FF2B5EF4-FFF2-40B4-BE49-F238E27FC236}">
                    <a16:creationId xmlns:a16="http://schemas.microsoft.com/office/drawing/2014/main" id="{897574FF-29A3-4EFC-AAA3-11990F444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117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7" name="Freeform 123">
                <a:extLst>
                  <a:ext uri="{FF2B5EF4-FFF2-40B4-BE49-F238E27FC236}">
                    <a16:creationId xmlns:a16="http://schemas.microsoft.com/office/drawing/2014/main" id="{72689EBE-4064-41C7-AD74-F2699D6A8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117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8" name="Freeform 124">
                <a:extLst>
                  <a:ext uri="{FF2B5EF4-FFF2-40B4-BE49-F238E27FC236}">
                    <a16:creationId xmlns:a16="http://schemas.microsoft.com/office/drawing/2014/main" id="{0A4372A1-94DC-4C26-84A3-1F3C0E92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1176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49" name="Freeform 125">
                <a:extLst>
                  <a:ext uri="{FF2B5EF4-FFF2-40B4-BE49-F238E27FC236}">
                    <a16:creationId xmlns:a16="http://schemas.microsoft.com/office/drawing/2014/main" id="{AD54DDFC-AE98-44D5-8C20-CC00DF9B5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184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2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2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0" name="Freeform 126">
                <a:extLst>
                  <a:ext uri="{FF2B5EF4-FFF2-40B4-BE49-F238E27FC236}">
                    <a16:creationId xmlns:a16="http://schemas.microsoft.com/office/drawing/2014/main" id="{EFA12D5F-BB65-419D-9EAE-5B196EC84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192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1" name="Freeform 127">
                <a:extLst>
                  <a:ext uri="{FF2B5EF4-FFF2-40B4-BE49-F238E27FC236}">
                    <a16:creationId xmlns:a16="http://schemas.microsoft.com/office/drawing/2014/main" id="{4CE3183A-37DA-4299-A972-83C36B1D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1192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2" name="Freeform 128">
                <a:extLst>
                  <a:ext uri="{FF2B5EF4-FFF2-40B4-BE49-F238E27FC236}">
                    <a16:creationId xmlns:a16="http://schemas.microsoft.com/office/drawing/2014/main" id="{470CCB4B-C373-4A5A-9DB0-E69DAC189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1192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3" name="Freeform 129">
                <a:extLst>
                  <a:ext uri="{FF2B5EF4-FFF2-40B4-BE49-F238E27FC236}">
                    <a16:creationId xmlns:a16="http://schemas.microsoft.com/office/drawing/2014/main" id="{7F5891BA-B5E4-453C-BDED-5D362AE00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192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4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0 h 42"/>
                  <a:gd name="T36" fmla="*/ 38 w 44"/>
                  <a:gd name="T37" fmla="*/ 6 h 42"/>
                  <a:gd name="T38" fmla="*/ 44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4" name="Freeform 130">
                <a:extLst>
                  <a:ext uri="{FF2B5EF4-FFF2-40B4-BE49-F238E27FC236}">
                    <a16:creationId xmlns:a16="http://schemas.microsoft.com/office/drawing/2014/main" id="{8FB9AA65-DD30-4EF6-96E9-5E88AD45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19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5" name="Freeform 131">
                <a:extLst>
                  <a:ext uri="{FF2B5EF4-FFF2-40B4-BE49-F238E27FC236}">
                    <a16:creationId xmlns:a16="http://schemas.microsoft.com/office/drawing/2014/main" id="{5830BF8E-AE52-446F-9FE3-045417003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20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6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6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6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6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6" name="Freeform 132">
                <a:extLst>
                  <a:ext uri="{FF2B5EF4-FFF2-40B4-BE49-F238E27FC236}">
                    <a16:creationId xmlns:a16="http://schemas.microsoft.com/office/drawing/2014/main" id="{819559E5-3C31-4F43-92DB-1A8EEBC23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20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4 w 44"/>
                  <a:gd name="T5" fmla="*/ 30 h 44"/>
                  <a:gd name="T6" fmla="*/ 38 w 44"/>
                  <a:gd name="T7" fmla="*/ 36 h 44"/>
                  <a:gd name="T8" fmla="*/ 32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2 w 44"/>
                  <a:gd name="T35" fmla="*/ 2 h 44"/>
                  <a:gd name="T36" fmla="*/ 38 w 44"/>
                  <a:gd name="T37" fmla="*/ 6 h 44"/>
                  <a:gd name="T38" fmla="*/ 44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7" name="Freeform 133">
                <a:extLst>
                  <a:ext uri="{FF2B5EF4-FFF2-40B4-BE49-F238E27FC236}">
                    <a16:creationId xmlns:a16="http://schemas.microsoft.com/office/drawing/2014/main" id="{0A25BAAE-10CB-4478-AE1F-3F55E618B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20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8" name="Freeform 134">
                <a:extLst>
                  <a:ext uri="{FF2B5EF4-FFF2-40B4-BE49-F238E27FC236}">
                    <a16:creationId xmlns:a16="http://schemas.microsoft.com/office/drawing/2014/main" id="{C4FF118F-8726-47E4-A340-12D6544E1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20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59" name="Freeform 135">
                <a:extLst>
                  <a:ext uri="{FF2B5EF4-FFF2-40B4-BE49-F238E27FC236}">
                    <a16:creationId xmlns:a16="http://schemas.microsoft.com/office/drawing/2014/main" id="{005B2337-FAD4-45D3-8D86-2441EF8EA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216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0" name="Freeform 136">
                <a:extLst>
                  <a:ext uri="{FF2B5EF4-FFF2-40B4-BE49-F238E27FC236}">
                    <a16:creationId xmlns:a16="http://schemas.microsoft.com/office/drawing/2014/main" id="{E620596F-22BE-461D-BAC7-1ACC6A4A8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" y="1224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1" name="Freeform 137">
                <a:extLst>
                  <a:ext uri="{FF2B5EF4-FFF2-40B4-BE49-F238E27FC236}">
                    <a16:creationId xmlns:a16="http://schemas.microsoft.com/office/drawing/2014/main" id="{67DD8445-B704-457B-99F4-A37B1CAE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224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2" name="Freeform 138">
                <a:extLst>
                  <a:ext uri="{FF2B5EF4-FFF2-40B4-BE49-F238E27FC236}">
                    <a16:creationId xmlns:a16="http://schemas.microsoft.com/office/drawing/2014/main" id="{27D908E2-6D9F-49D7-A9BC-5A56210F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224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3" name="Freeform 139">
                <a:extLst>
                  <a:ext uri="{FF2B5EF4-FFF2-40B4-BE49-F238E27FC236}">
                    <a16:creationId xmlns:a16="http://schemas.microsoft.com/office/drawing/2014/main" id="{6B5093F2-5553-4791-AC6D-F46C67AF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224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4" name="Freeform 140">
                <a:extLst>
                  <a:ext uri="{FF2B5EF4-FFF2-40B4-BE49-F238E27FC236}">
                    <a16:creationId xmlns:a16="http://schemas.microsoft.com/office/drawing/2014/main" id="{0C5AD413-205F-4537-98EC-43817A1D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224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5" name="Freeform 141">
                <a:extLst>
                  <a:ext uri="{FF2B5EF4-FFF2-40B4-BE49-F238E27FC236}">
                    <a16:creationId xmlns:a16="http://schemas.microsoft.com/office/drawing/2014/main" id="{303420A6-73E5-4723-A809-5930874D7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1224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6" name="Freeform 142">
                <a:extLst>
                  <a:ext uri="{FF2B5EF4-FFF2-40B4-BE49-F238E27FC236}">
                    <a16:creationId xmlns:a16="http://schemas.microsoft.com/office/drawing/2014/main" id="{788C9809-DD1A-48F5-9C70-FF21DCB84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24"/>
                <a:ext cx="46" cy="42"/>
              </a:xfrm>
              <a:custGeom>
                <a:avLst/>
                <a:gdLst>
                  <a:gd name="T0" fmla="*/ 46 w 46"/>
                  <a:gd name="T1" fmla="*/ 22 h 42"/>
                  <a:gd name="T2" fmla="*/ 46 w 46"/>
                  <a:gd name="T3" fmla="*/ 22 h 42"/>
                  <a:gd name="T4" fmla="*/ 44 w 46"/>
                  <a:gd name="T5" fmla="*/ 30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30 h 42"/>
                  <a:gd name="T20" fmla="*/ 0 w 46"/>
                  <a:gd name="T21" fmla="*/ 22 h 42"/>
                  <a:gd name="T22" fmla="*/ 0 w 46"/>
                  <a:gd name="T23" fmla="*/ 22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2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2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2 h 42"/>
                  <a:gd name="T42" fmla="*/ 46 w 46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7" name="Freeform 143">
                <a:extLst>
                  <a:ext uri="{FF2B5EF4-FFF2-40B4-BE49-F238E27FC236}">
                    <a16:creationId xmlns:a16="http://schemas.microsoft.com/office/drawing/2014/main" id="{E6C883FD-8045-4338-B33D-86760421D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8" name="Freeform 144">
                <a:extLst>
                  <a:ext uri="{FF2B5EF4-FFF2-40B4-BE49-F238E27FC236}">
                    <a16:creationId xmlns:a16="http://schemas.microsoft.com/office/drawing/2014/main" id="{B48AD3D5-8CE4-4185-AE70-7E8783F5E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8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69" name="Freeform 145">
                <a:extLst>
                  <a:ext uri="{FF2B5EF4-FFF2-40B4-BE49-F238E27FC236}">
                    <a16:creationId xmlns:a16="http://schemas.microsoft.com/office/drawing/2014/main" id="{81ADA7A0-3837-47E4-96C7-C299E543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0" name="Freeform 146">
                <a:extLst>
                  <a:ext uri="{FF2B5EF4-FFF2-40B4-BE49-F238E27FC236}">
                    <a16:creationId xmlns:a16="http://schemas.microsoft.com/office/drawing/2014/main" id="{B6FD2FA8-1649-4929-B33C-AC6BCBE63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2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2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1" name="Freeform 147">
                <a:extLst>
                  <a:ext uri="{FF2B5EF4-FFF2-40B4-BE49-F238E27FC236}">
                    <a16:creationId xmlns:a16="http://schemas.microsoft.com/office/drawing/2014/main" id="{6310EFCB-2E87-45AF-AA14-6EF110BC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2" name="Freeform 148">
                <a:extLst>
                  <a:ext uri="{FF2B5EF4-FFF2-40B4-BE49-F238E27FC236}">
                    <a16:creationId xmlns:a16="http://schemas.microsoft.com/office/drawing/2014/main" id="{EA4EDF99-AF20-4EAD-8DBC-A0A39BE5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4 w 44"/>
                  <a:gd name="T5" fmla="*/ 30 h 44"/>
                  <a:gd name="T6" fmla="*/ 38 w 44"/>
                  <a:gd name="T7" fmla="*/ 38 h 44"/>
                  <a:gd name="T8" fmla="*/ 32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2 w 44"/>
                  <a:gd name="T35" fmla="*/ 2 h 44"/>
                  <a:gd name="T36" fmla="*/ 38 w 44"/>
                  <a:gd name="T37" fmla="*/ 8 h 44"/>
                  <a:gd name="T38" fmla="*/ 44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3" name="Freeform 149">
                <a:extLst>
                  <a:ext uri="{FF2B5EF4-FFF2-40B4-BE49-F238E27FC236}">
                    <a16:creationId xmlns:a16="http://schemas.microsoft.com/office/drawing/2014/main" id="{130686D0-442B-46C8-981E-0FA799D84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4 w 44"/>
                  <a:gd name="T5" fmla="*/ 30 h 44"/>
                  <a:gd name="T6" fmla="*/ 38 w 44"/>
                  <a:gd name="T7" fmla="*/ 38 h 44"/>
                  <a:gd name="T8" fmla="*/ 32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2 w 44"/>
                  <a:gd name="T35" fmla="*/ 2 h 44"/>
                  <a:gd name="T36" fmla="*/ 38 w 44"/>
                  <a:gd name="T37" fmla="*/ 8 h 44"/>
                  <a:gd name="T38" fmla="*/ 44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4" name="Freeform 150">
                <a:extLst>
                  <a:ext uri="{FF2B5EF4-FFF2-40B4-BE49-F238E27FC236}">
                    <a16:creationId xmlns:a16="http://schemas.microsoft.com/office/drawing/2014/main" id="{A25769DF-16FE-4CA0-8613-C9CA4B5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40 w 46"/>
                  <a:gd name="T7" fmla="*/ 38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40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40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5" name="Freeform 151">
                <a:extLst>
                  <a:ext uri="{FF2B5EF4-FFF2-40B4-BE49-F238E27FC236}">
                    <a16:creationId xmlns:a16="http://schemas.microsoft.com/office/drawing/2014/main" id="{2825301B-8D6A-40F6-9A2A-9407F265B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6" name="Freeform 152">
                <a:extLst>
                  <a:ext uri="{FF2B5EF4-FFF2-40B4-BE49-F238E27FC236}">
                    <a16:creationId xmlns:a16="http://schemas.microsoft.com/office/drawing/2014/main" id="{65CE8FC3-7505-47F5-B7D0-5A12E65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7" name="Freeform 153">
                <a:extLst>
                  <a:ext uri="{FF2B5EF4-FFF2-40B4-BE49-F238E27FC236}">
                    <a16:creationId xmlns:a16="http://schemas.microsoft.com/office/drawing/2014/main" id="{03CA0AF8-6E1E-4209-B788-567578ED9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8" name="Freeform 154">
                <a:extLst>
                  <a:ext uri="{FF2B5EF4-FFF2-40B4-BE49-F238E27FC236}">
                    <a16:creationId xmlns:a16="http://schemas.microsoft.com/office/drawing/2014/main" id="{4BAEC6AE-4AC9-4CC6-8B2C-7AC25BC62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2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2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79" name="Freeform 155">
                <a:extLst>
                  <a:ext uri="{FF2B5EF4-FFF2-40B4-BE49-F238E27FC236}">
                    <a16:creationId xmlns:a16="http://schemas.microsoft.com/office/drawing/2014/main" id="{DB8A4F8A-197B-47E2-AD4F-BBA245B6D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0" name="Freeform 156">
                <a:extLst>
                  <a:ext uri="{FF2B5EF4-FFF2-40B4-BE49-F238E27FC236}">
                    <a16:creationId xmlns:a16="http://schemas.microsoft.com/office/drawing/2014/main" id="{B38237DA-0AC2-4CBF-9235-8D459D3A8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4 w 46"/>
                  <a:gd name="T11" fmla="*/ 44 h 44"/>
                  <a:gd name="T12" fmla="*/ 24 w 46"/>
                  <a:gd name="T13" fmla="*/ 44 h 44"/>
                  <a:gd name="T14" fmla="*/ 14 w 46"/>
                  <a:gd name="T15" fmla="*/ 42 h 44"/>
                  <a:gd name="T16" fmla="*/ 8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8 w 46"/>
                  <a:gd name="T27" fmla="*/ 8 h 44"/>
                  <a:gd name="T28" fmla="*/ 14 w 46"/>
                  <a:gd name="T29" fmla="*/ 2 h 44"/>
                  <a:gd name="T30" fmla="*/ 24 w 46"/>
                  <a:gd name="T31" fmla="*/ 0 h 44"/>
                  <a:gd name="T32" fmla="*/ 24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1" name="Freeform 157">
                <a:extLst>
                  <a:ext uri="{FF2B5EF4-FFF2-40B4-BE49-F238E27FC236}">
                    <a16:creationId xmlns:a16="http://schemas.microsoft.com/office/drawing/2014/main" id="{EEDBEB1A-BF62-4530-879A-124BD668F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" y="1266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8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8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4 h 44"/>
                  <a:gd name="T26" fmla="*/ 6 w 46"/>
                  <a:gd name="T27" fmla="*/ 8 h 44"/>
                  <a:gd name="T28" fmla="*/ 14 w 46"/>
                  <a:gd name="T29" fmla="*/ 2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2 h 44"/>
                  <a:gd name="T36" fmla="*/ 38 w 46"/>
                  <a:gd name="T37" fmla="*/ 8 h 44"/>
                  <a:gd name="T38" fmla="*/ 44 w 46"/>
                  <a:gd name="T39" fmla="*/ 14 h 44"/>
                  <a:gd name="T40" fmla="*/ 46 w 46"/>
                  <a:gd name="T41" fmla="*/ 22 h 44"/>
                  <a:gd name="T42" fmla="*/ 46 w 46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8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8" y="8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2" name="Freeform 158">
                <a:extLst>
                  <a:ext uri="{FF2B5EF4-FFF2-40B4-BE49-F238E27FC236}">
                    <a16:creationId xmlns:a16="http://schemas.microsoft.com/office/drawing/2014/main" id="{02AAE0E4-0C96-489B-B21D-D6EB06611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3" name="Freeform 159">
                <a:extLst>
                  <a:ext uri="{FF2B5EF4-FFF2-40B4-BE49-F238E27FC236}">
                    <a16:creationId xmlns:a16="http://schemas.microsoft.com/office/drawing/2014/main" id="{493BA4AF-5CF4-474B-92A0-7E150D523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266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4" name="Freeform 160">
                <a:extLst>
                  <a:ext uri="{FF2B5EF4-FFF2-40B4-BE49-F238E27FC236}">
                    <a16:creationId xmlns:a16="http://schemas.microsoft.com/office/drawing/2014/main" id="{D5CD509B-AD5C-4ED6-A05F-5CA549B95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5" name="Freeform 161">
                <a:extLst>
                  <a:ext uri="{FF2B5EF4-FFF2-40B4-BE49-F238E27FC236}">
                    <a16:creationId xmlns:a16="http://schemas.microsoft.com/office/drawing/2014/main" id="{AE3DE550-2D9D-45A2-A818-B2C4BC03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132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6" name="Freeform 162">
                <a:extLst>
                  <a:ext uri="{FF2B5EF4-FFF2-40B4-BE49-F238E27FC236}">
                    <a16:creationId xmlns:a16="http://schemas.microsoft.com/office/drawing/2014/main" id="{0917E5EB-008F-4A7C-A5FB-E2A09D821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132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0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7" name="Freeform 163">
                <a:extLst>
                  <a:ext uri="{FF2B5EF4-FFF2-40B4-BE49-F238E27FC236}">
                    <a16:creationId xmlns:a16="http://schemas.microsoft.com/office/drawing/2014/main" id="{6D31AF5C-241D-4B9A-87AE-0ED65680C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2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2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8" name="Freeform 164">
                <a:extLst>
                  <a:ext uri="{FF2B5EF4-FFF2-40B4-BE49-F238E27FC236}">
                    <a16:creationId xmlns:a16="http://schemas.microsoft.com/office/drawing/2014/main" id="{9638B45D-DA5E-456B-998B-2BD6D03CB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132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89" name="Freeform 165">
                <a:extLst>
                  <a:ext uri="{FF2B5EF4-FFF2-40B4-BE49-F238E27FC236}">
                    <a16:creationId xmlns:a16="http://schemas.microsoft.com/office/drawing/2014/main" id="{FCC78B28-8DD8-4960-A513-AC3FEB4FC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0" name="Freeform 166">
                <a:extLst>
                  <a:ext uri="{FF2B5EF4-FFF2-40B4-BE49-F238E27FC236}">
                    <a16:creationId xmlns:a16="http://schemas.microsoft.com/office/drawing/2014/main" id="{FB05B0C4-6988-45F9-91BD-85858DD4B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1" name="Freeform 167">
                <a:extLst>
                  <a:ext uri="{FF2B5EF4-FFF2-40B4-BE49-F238E27FC236}">
                    <a16:creationId xmlns:a16="http://schemas.microsoft.com/office/drawing/2014/main" id="{9A4A18B8-A818-4E13-B1F7-89B929671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2" name="Freeform 168">
                <a:extLst>
                  <a:ext uri="{FF2B5EF4-FFF2-40B4-BE49-F238E27FC236}">
                    <a16:creationId xmlns:a16="http://schemas.microsoft.com/office/drawing/2014/main" id="{E861192C-1506-4B0D-9B73-FF16B63C5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32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40 w 46"/>
                  <a:gd name="T7" fmla="*/ 36 h 42"/>
                  <a:gd name="T8" fmla="*/ 32 w 46"/>
                  <a:gd name="T9" fmla="*/ 40 h 42"/>
                  <a:gd name="T10" fmla="*/ 24 w 46"/>
                  <a:gd name="T11" fmla="*/ 42 h 42"/>
                  <a:gd name="T12" fmla="*/ 24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4 w 46"/>
                  <a:gd name="T31" fmla="*/ 0 h 42"/>
                  <a:gd name="T32" fmla="*/ 24 w 46"/>
                  <a:gd name="T33" fmla="*/ 0 h 42"/>
                  <a:gd name="T34" fmla="*/ 32 w 46"/>
                  <a:gd name="T35" fmla="*/ 0 h 42"/>
                  <a:gd name="T36" fmla="*/ 40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40" y="36"/>
                    </a:lnTo>
                    <a:lnTo>
                      <a:pt x="32" y="40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3" name="Freeform 169">
                <a:extLst>
                  <a:ext uri="{FF2B5EF4-FFF2-40B4-BE49-F238E27FC236}">
                    <a16:creationId xmlns:a16="http://schemas.microsoft.com/office/drawing/2014/main" id="{BC85CA3C-D5AF-4DAE-9CEA-2277C749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132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6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6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4" name="Freeform 170">
                <a:extLst>
                  <a:ext uri="{FF2B5EF4-FFF2-40B4-BE49-F238E27FC236}">
                    <a16:creationId xmlns:a16="http://schemas.microsoft.com/office/drawing/2014/main" id="{4C84DB03-212F-4179-B22B-D13FB2CA6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5" name="Freeform 171">
                <a:extLst>
                  <a:ext uri="{FF2B5EF4-FFF2-40B4-BE49-F238E27FC236}">
                    <a16:creationId xmlns:a16="http://schemas.microsoft.com/office/drawing/2014/main" id="{6768AAC4-FBF9-4158-ADA4-2E487F8DF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6" name="Freeform 172">
                <a:extLst>
                  <a:ext uri="{FF2B5EF4-FFF2-40B4-BE49-F238E27FC236}">
                    <a16:creationId xmlns:a16="http://schemas.microsoft.com/office/drawing/2014/main" id="{676601B8-ABA7-4524-A72E-BE0A5AF7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7" name="Freeform 173">
                <a:extLst>
                  <a:ext uri="{FF2B5EF4-FFF2-40B4-BE49-F238E27FC236}">
                    <a16:creationId xmlns:a16="http://schemas.microsoft.com/office/drawing/2014/main" id="{305A3E6C-9B44-4698-AA3A-49178E029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8" name="Freeform 174">
                <a:extLst>
                  <a:ext uri="{FF2B5EF4-FFF2-40B4-BE49-F238E27FC236}">
                    <a16:creationId xmlns:a16="http://schemas.microsoft.com/office/drawing/2014/main" id="{4227D07A-6DA0-4718-8DE0-A5109D8D6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1328"/>
                <a:ext cx="46" cy="42"/>
              </a:xfrm>
              <a:custGeom>
                <a:avLst/>
                <a:gdLst>
                  <a:gd name="T0" fmla="*/ 46 w 46"/>
                  <a:gd name="T1" fmla="*/ 20 h 42"/>
                  <a:gd name="T2" fmla="*/ 46 w 46"/>
                  <a:gd name="T3" fmla="*/ 20 h 42"/>
                  <a:gd name="T4" fmla="*/ 44 w 46"/>
                  <a:gd name="T5" fmla="*/ 28 h 42"/>
                  <a:gd name="T6" fmla="*/ 38 w 46"/>
                  <a:gd name="T7" fmla="*/ 36 h 42"/>
                  <a:gd name="T8" fmla="*/ 32 w 46"/>
                  <a:gd name="T9" fmla="*/ 40 h 42"/>
                  <a:gd name="T10" fmla="*/ 22 w 46"/>
                  <a:gd name="T11" fmla="*/ 42 h 42"/>
                  <a:gd name="T12" fmla="*/ 22 w 46"/>
                  <a:gd name="T13" fmla="*/ 42 h 42"/>
                  <a:gd name="T14" fmla="*/ 14 w 46"/>
                  <a:gd name="T15" fmla="*/ 40 h 42"/>
                  <a:gd name="T16" fmla="*/ 8 w 46"/>
                  <a:gd name="T17" fmla="*/ 36 h 42"/>
                  <a:gd name="T18" fmla="*/ 2 w 46"/>
                  <a:gd name="T19" fmla="*/ 28 h 42"/>
                  <a:gd name="T20" fmla="*/ 0 w 46"/>
                  <a:gd name="T21" fmla="*/ 20 h 42"/>
                  <a:gd name="T22" fmla="*/ 0 w 46"/>
                  <a:gd name="T23" fmla="*/ 20 h 42"/>
                  <a:gd name="T24" fmla="*/ 2 w 46"/>
                  <a:gd name="T25" fmla="*/ 12 h 42"/>
                  <a:gd name="T26" fmla="*/ 8 w 46"/>
                  <a:gd name="T27" fmla="*/ 6 h 42"/>
                  <a:gd name="T28" fmla="*/ 14 w 46"/>
                  <a:gd name="T29" fmla="*/ 0 h 42"/>
                  <a:gd name="T30" fmla="*/ 22 w 46"/>
                  <a:gd name="T31" fmla="*/ 0 h 42"/>
                  <a:gd name="T32" fmla="*/ 22 w 46"/>
                  <a:gd name="T33" fmla="*/ 0 h 42"/>
                  <a:gd name="T34" fmla="*/ 32 w 46"/>
                  <a:gd name="T35" fmla="*/ 0 h 42"/>
                  <a:gd name="T36" fmla="*/ 38 w 46"/>
                  <a:gd name="T37" fmla="*/ 6 h 42"/>
                  <a:gd name="T38" fmla="*/ 44 w 46"/>
                  <a:gd name="T39" fmla="*/ 12 h 42"/>
                  <a:gd name="T40" fmla="*/ 46 w 46"/>
                  <a:gd name="T41" fmla="*/ 20 h 42"/>
                  <a:gd name="T42" fmla="*/ 46 w 46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42">
                    <a:moveTo>
                      <a:pt x="46" y="20"/>
                    </a:moveTo>
                    <a:lnTo>
                      <a:pt x="46" y="20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2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8" y="36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299" name="Freeform 175">
                <a:extLst>
                  <a:ext uri="{FF2B5EF4-FFF2-40B4-BE49-F238E27FC236}">
                    <a16:creationId xmlns:a16="http://schemas.microsoft.com/office/drawing/2014/main" id="{321AC40B-164F-4BDD-94AD-5A2CD46C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" y="1328"/>
                <a:ext cx="44" cy="42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28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2 w 44"/>
                  <a:gd name="T15" fmla="*/ 40 h 42"/>
                  <a:gd name="T16" fmla="*/ 6 w 44"/>
                  <a:gd name="T17" fmla="*/ 36 h 42"/>
                  <a:gd name="T18" fmla="*/ 0 w 44"/>
                  <a:gd name="T19" fmla="*/ 28 h 42"/>
                  <a:gd name="T20" fmla="*/ 0 w 44"/>
                  <a:gd name="T21" fmla="*/ 20 h 42"/>
                  <a:gd name="T22" fmla="*/ 0 w 44"/>
                  <a:gd name="T23" fmla="*/ 20 h 42"/>
                  <a:gd name="T24" fmla="*/ 0 w 44"/>
                  <a:gd name="T25" fmla="*/ 12 h 42"/>
                  <a:gd name="T26" fmla="*/ 6 w 44"/>
                  <a:gd name="T27" fmla="*/ 6 h 42"/>
                  <a:gd name="T28" fmla="*/ 12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28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0" y="2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0" name="Freeform 176">
                <a:extLst>
                  <a:ext uri="{FF2B5EF4-FFF2-40B4-BE49-F238E27FC236}">
                    <a16:creationId xmlns:a16="http://schemas.microsoft.com/office/drawing/2014/main" id="{FD569703-1EFD-4039-A346-84DB95496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028"/>
                <a:ext cx="44" cy="42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4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4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noFill/>
              <a:ln w="12700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1" name="Freeform 177">
                <a:extLst>
                  <a:ext uri="{FF2B5EF4-FFF2-40B4-BE49-F238E27FC236}">
                    <a16:creationId xmlns:a16="http://schemas.microsoft.com/office/drawing/2014/main" id="{9B2FC956-C49A-48E9-810F-A0B8C8BB2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" y="672"/>
                <a:ext cx="4192" cy="676"/>
              </a:xfrm>
              <a:custGeom>
                <a:avLst/>
                <a:gdLst>
                  <a:gd name="T0" fmla="*/ 108 w 4192"/>
                  <a:gd name="T1" fmla="*/ 8 h 676"/>
                  <a:gd name="T2" fmla="*/ 166 w 4192"/>
                  <a:gd name="T3" fmla="*/ 14 h 676"/>
                  <a:gd name="T4" fmla="*/ 186 w 4192"/>
                  <a:gd name="T5" fmla="*/ 42 h 676"/>
                  <a:gd name="T6" fmla="*/ 234 w 4192"/>
                  <a:gd name="T7" fmla="*/ 58 h 676"/>
                  <a:gd name="T8" fmla="*/ 272 w 4192"/>
                  <a:gd name="T9" fmla="*/ 88 h 676"/>
                  <a:gd name="T10" fmla="*/ 344 w 4192"/>
                  <a:gd name="T11" fmla="*/ 92 h 676"/>
                  <a:gd name="T12" fmla="*/ 378 w 4192"/>
                  <a:gd name="T13" fmla="*/ 108 h 676"/>
                  <a:gd name="T14" fmla="*/ 474 w 4192"/>
                  <a:gd name="T15" fmla="*/ 116 h 676"/>
                  <a:gd name="T16" fmla="*/ 500 w 4192"/>
                  <a:gd name="T17" fmla="*/ 126 h 676"/>
                  <a:gd name="T18" fmla="*/ 548 w 4192"/>
                  <a:gd name="T19" fmla="*/ 136 h 676"/>
                  <a:gd name="T20" fmla="*/ 592 w 4192"/>
                  <a:gd name="T21" fmla="*/ 156 h 676"/>
                  <a:gd name="T22" fmla="*/ 712 w 4192"/>
                  <a:gd name="T23" fmla="*/ 168 h 676"/>
                  <a:gd name="T24" fmla="*/ 738 w 4192"/>
                  <a:gd name="T25" fmla="*/ 190 h 676"/>
                  <a:gd name="T26" fmla="*/ 842 w 4192"/>
                  <a:gd name="T27" fmla="*/ 200 h 676"/>
                  <a:gd name="T28" fmla="*/ 846 w 4192"/>
                  <a:gd name="T29" fmla="*/ 212 h 676"/>
                  <a:gd name="T30" fmla="*/ 954 w 4192"/>
                  <a:gd name="T31" fmla="*/ 230 h 676"/>
                  <a:gd name="T32" fmla="*/ 1028 w 4192"/>
                  <a:gd name="T33" fmla="*/ 250 h 676"/>
                  <a:gd name="T34" fmla="*/ 1056 w 4192"/>
                  <a:gd name="T35" fmla="*/ 256 h 676"/>
                  <a:gd name="T36" fmla="*/ 1076 w 4192"/>
                  <a:gd name="T37" fmla="*/ 274 h 676"/>
                  <a:gd name="T38" fmla="*/ 1130 w 4192"/>
                  <a:gd name="T39" fmla="*/ 278 h 676"/>
                  <a:gd name="T40" fmla="*/ 1158 w 4192"/>
                  <a:gd name="T41" fmla="*/ 288 h 676"/>
                  <a:gd name="T42" fmla="*/ 1204 w 4192"/>
                  <a:gd name="T43" fmla="*/ 294 h 676"/>
                  <a:gd name="T44" fmla="*/ 1216 w 4192"/>
                  <a:gd name="T45" fmla="*/ 306 h 676"/>
                  <a:gd name="T46" fmla="*/ 1364 w 4192"/>
                  <a:gd name="T47" fmla="*/ 312 h 676"/>
                  <a:gd name="T48" fmla="*/ 1432 w 4192"/>
                  <a:gd name="T49" fmla="*/ 332 h 676"/>
                  <a:gd name="T50" fmla="*/ 1460 w 4192"/>
                  <a:gd name="T51" fmla="*/ 340 h 676"/>
                  <a:gd name="T52" fmla="*/ 1502 w 4192"/>
                  <a:gd name="T53" fmla="*/ 356 h 676"/>
                  <a:gd name="T54" fmla="*/ 1618 w 4192"/>
                  <a:gd name="T55" fmla="*/ 366 h 676"/>
                  <a:gd name="T56" fmla="*/ 1626 w 4192"/>
                  <a:gd name="T57" fmla="*/ 380 h 676"/>
                  <a:gd name="T58" fmla="*/ 1754 w 4192"/>
                  <a:gd name="T59" fmla="*/ 384 h 676"/>
                  <a:gd name="T60" fmla="*/ 1816 w 4192"/>
                  <a:gd name="T61" fmla="*/ 400 h 676"/>
                  <a:gd name="T62" fmla="*/ 1902 w 4192"/>
                  <a:gd name="T63" fmla="*/ 406 h 676"/>
                  <a:gd name="T64" fmla="*/ 1922 w 4192"/>
                  <a:gd name="T65" fmla="*/ 422 h 676"/>
                  <a:gd name="T66" fmla="*/ 2064 w 4192"/>
                  <a:gd name="T67" fmla="*/ 426 h 676"/>
                  <a:gd name="T68" fmla="*/ 2098 w 4192"/>
                  <a:gd name="T69" fmla="*/ 446 h 676"/>
                  <a:gd name="T70" fmla="*/ 2152 w 4192"/>
                  <a:gd name="T71" fmla="*/ 450 h 676"/>
                  <a:gd name="T72" fmla="*/ 2174 w 4192"/>
                  <a:gd name="T73" fmla="*/ 466 h 676"/>
                  <a:gd name="T74" fmla="*/ 2516 w 4192"/>
                  <a:gd name="T75" fmla="*/ 474 h 676"/>
                  <a:gd name="T76" fmla="*/ 2542 w 4192"/>
                  <a:gd name="T77" fmla="*/ 492 h 676"/>
                  <a:gd name="T78" fmla="*/ 2666 w 4192"/>
                  <a:gd name="T79" fmla="*/ 500 h 676"/>
                  <a:gd name="T80" fmla="*/ 2684 w 4192"/>
                  <a:gd name="T81" fmla="*/ 524 h 676"/>
                  <a:gd name="T82" fmla="*/ 2904 w 4192"/>
                  <a:gd name="T83" fmla="*/ 540 h 676"/>
                  <a:gd name="T84" fmla="*/ 2952 w 4192"/>
                  <a:gd name="T85" fmla="*/ 574 h 676"/>
                  <a:gd name="T86" fmla="*/ 3482 w 4192"/>
                  <a:gd name="T87" fmla="*/ 61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2" h="67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8"/>
                    </a:lnTo>
                    <a:lnTo>
                      <a:pt x="118" y="8"/>
                    </a:lnTo>
                    <a:lnTo>
                      <a:pt x="118" y="14"/>
                    </a:lnTo>
                    <a:lnTo>
                      <a:pt x="166" y="14"/>
                    </a:lnTo>
                    <a:lnTo>
                      <a:pt x="166" y="34"/>
                    </a:lnTo>
                    <a:lnTo>
                      <a:pt x="186" y="34"/>
                    </a:lnTo>
                    <a:lnTo>
                      <a:pt x="186" y="42"/>
                    </a:lnTo>
                    <a:lnTo>
                      <a:pt x="200" y="42"/>
                    </a:lnTo>
                    <a:lnTo>
                      <a:pt x="200" y="58"/>
                    </a:lnTo>
                    <a:lnTo>
                      <a:pt x="234" y="58"/>
                    </a:lnTo>
                    <a:lnTo>
                      <a:pt x="234" y="68"/>
                    </a:lnTo>
                    <a:lnTo>
                      <a:pt x="272" y="68"/>
                    </a:lnTo>
                    <a:lnTo>
                      <a:pt x="272" y="88"/>
                    </a:lnTo>
                    <a:lnTo>
                      <a:pt x="330" y="88"/>
                    </a:lnTo>
                    <a:lnTo>
                      <a:pt x="330" y="92"/>
                    </a:lnTo>
                    <a:lnTo>
                      <a:pt x="344" y="92"/>
                    </a:lnTo>
                    <a:lnTo>
                      <a:pt x="344" y="102"/>
                    </a:lnTo>
                    <a:lnTo>
                      <a:pt x="378" y="102"/>
                    </a:lnTo>
                    <a:lnTo>
                      <a:pt x="378" y="108"/>
                    </a:lnTo>
                    <a:lnTo>
                      <a:pt x="400" y="108"/>
                    </a:lnTo>
                    <a:lnTo>
                      <a:pt x="400" y="116"/>
                    </a:lnTo>
                    <a:lnTo>
                      <a:pt x="474" y="116"/>
                    </a:lnTo>
                    <a:lnTo>
                      <a:pt x="474" y="122"/>
                    </a:lnTo>
                    <a:lnTo>
                      <a:pt x="500" y="122"/>
                    </a:lnTo>
                    <a:lnTo>
                      <a:pt x="500" y="126"/>
                    </a:lnTo>
                    <a:lnTo>
                      <a:pt x="508" y="126"/>
                    </a:lnTo>
                    <a:lnTo>
                      <a:pt x="508" y="136"/>
                    </a:lnTo>
                    <a:lnTo>
                      <a:pt x="548" y="136"/>
                    </a:lnTo>
                    <a:lnTo>
                      <a:pt x="548" y="142"/>
                    </a:lnTo>
                    <a:lnTo>
                      <a:pt x="592" y="142"/>
                    </a:lnTo>
                    <a:lnTo>
                      <a:pt x="592" y="156"/>
                    </a:lnTo>
                    <a:lnTo>
                      <a:pt x="632" y="156"/>
                    </a:lnTo>
                    <a:lnTo>
                      <a:pt x="632" y="168"/>
                    </a:lnTo>
                    <a:lnTo>
                      <a:pt x="712" y="168"/>
                    </a:lnTo>
                    <a:lnTo>
                      <a:pt x="712" y="180"/>
                    </a:lnTo>
                    <a:lnTo>
                      <a:pt x="738" y="180"/>
                    </a:lnTo>
                    <a:lnTo>
                      <a:pt x="738" y="190"/>
                    </a:lnTo>
                    <a:lnTo>
                      <a:pt x="792" y="190"/>
                    </a:lnTo>
                    <a:lnTo>
                      <a:pt x="792" y="200"/>
                    </a:lnTo>
                    <a:lnTo>
                      <a:pt x="842" y="200"/>
                    </a:lnTo>
                    <a:lnTo>
                      <a:pt x="842" y="204"/>
                    </a:lnTo>
                    <a:lnTo>
                      <a:pt x="846" y="204"/>
                    </a:lnTo>
                    <a:lnTo>
                      <a:pt x="846" y="212"/>
                    </a:lnTo>
                    <a:lnTo>
                      <a:pt x="902" y="212"/>
                    </a:lnTo>
                    <a:lnTo>
                      <a:pt x="902" y="230"/>
                    </a:lnTo>
                    <a:lnTo>
                      <a:pt x="954" y="230"/>
                    </a:lnTo>
                    <a:lnTo>
                      <a:pt x="954" y="244"/>
                    </a:lnTo>
                    <a:lnTo>
                      <a:pt x="1028" y="244"/>
                    </a:lnTo>
                    <a:lnTo>
                      <a:pt x="1028" y="250"/>
                    </a:lnTo>
                    <a:lnTo>
                      <a:pt x="1048" y="250"/>
                    </a:lnTo>
                    <a:lnTo>
                      <a:pt x="1048" y="256"/>
                    </a:lnTo>
                    <a:lnTo>
                      <a:pt x="1056" y="256"/>
                    </a:lnTo>
                    <a:lnTo>
                      <a:pt x="1056" y="262"/>
                    </a:lnTo>
                    <a:lnTo>
                      <a:pt x="1076" y="262"/>
                    </a:lnTo>
                    <a:lnTo>
                      <a:pt x="1076" y="274"/>
                    </a:lnTo>
                    <a:lnTo>
                      <a:pt x="1092" y="274"/>
                    </a:lnTo>
                    <a:lnTo>
                      <a:pt x="1092" y="278"/>
                    </a:lnTo>
                    <a:lnTo>
                      <a:pt x="1130" y="278"/>
                    </a:lnTo>
                    <a:lnTo>
                      <a:pt x="1130" y="284"/>
                    </a:lnTo>
                    <a:lnTo>
                      <a:pt x="1158" y="284"/>
                    </a:lnTo>
                    <a:lnTo>
                      <a:pt x="1158" y="288"/>
                    </a:lnTo>
                    <a:lnTo>
                      <a:pt x="1180" y="288"/>
                    </a:lnTo>
                    <a:lnTo>
                      <a:pt x="1180" y="294"/>
                    </a:lnTo>
                    <a:lnTo>
                      <a:pt x="1204" y="294"/>
                    </a:lnTo>
                    <a:lnTo>
                      <a:pt x="1204" y="298"/>
                    </a:lnTo>
                    <a:lnTo>
                      <a:pt x="1216" y="298"/>
                    </a:lnTo>
                    <a:lnTo>
                      <a:pt x="1216" y="306"/>
                    </a:lnTo>
                    <a:lnTo>
                      <a:pt x="1316" y="306"/>
                    </a:lnTo>
                    <a:lnTo>
                      <a:pt x="1316" y="312"/>
                    </a:lnTo>
                    <a:lnTo>
                      <a:pt x="1364" y="312"/>
                    </a:lnTo>
                    <a:lnTo>
                      <a:pt x="1364" y="324"/>
                    </a:lnTo>
                    <a:lnTo>
                      <a:pt x="1432" y="324"/>
                    </a:lnTo>
                    <a:lnTo>
                      <a:pt x="1432" y="332"/>
                    </a:lnTo>
                    <a:lnTo>
                      <a:pt x="1450" y="332"/>
                    </a:lnTo>
                    <a:lnTo>
                      <a:pt x="1450" y="340"/>
                    </a:lnTo>
                    <a:lnTo>
                      <a:pt x="1460" y="340"/>
                    </a:lnTo>
                    <a:lnTo>
                      <a:pt x="1460" y="350"/>
                    </a:lnTo>
                    <a:lnTo>
                      <a:pt x="1502" y="350"/>
                    </a:lnTo>
                    <a:lnTo>
                      <a:pt x="1502" y="356"/>
                    </a:lnTo>
                    <a:lnTo>
                      <a:pt x="1534" y="356"/>
                    </a:lnTo>
                    <a:lnTo>
                      <a:pt x="1534" y="366"/>
                    </a:lnTo>
                    <a:lnTo>
                      <a:pt x="1618" y="366"/>
                    </a:lnTo>
                    <a:lnTo>
                      <a:pt x="1618" y="376"/>
                    </a:lnTo>
                    <a:lnTo>
                      <a:pt x="1626" y="376"/>
                    </a:lnTo>
                    <a:lnTo>
                      <a:pt x="1626" y="380"/>
                    </a:lnTo>
                    <a:lnTo>
                      <a:pt x="1692" y="380"/>
                    </a:lnTo>
                    <a:lnTo>
                      <a:pt x="1692" y="384"/>
                    </a:lnTo>
                    <a:lnTo>
                      <a:pt x="1754" y="384"/>
                    </a:lnTo>
                    <a:lnTo>
                      <a:pt x="1754" y="390"/>
                    </a:lnTo>
                    <a:lnTo>
                      <a:pt x="1816" y="390"/>
                    </a:lnTo>
                    <a:lnTo>
                      <a:pt x="1816" y="400"/>
                    </a:lnTo>
                    <a:lnTo>
                      <a:pt x="1838" y="400"/>
                    </a:lnTo>
                    <a:lnTo>
                      <a:pt x="1838" y="406"/>
                    </a:lnTo>
                    <a:lnTo>
                      <a:pt x="1902" y="406"/>
                    </a:lnTo>
                    <a:lnTo>
                      <a:pt x="1902" y="414"/>
                    </a:lnTo>
                    <a:lnTo>
                      <a:pt x="1922" y="414"/>
                    </a:lnTo>
                    <a:lnTo>
                      <a:pt x="1922" y="422"/>
                    </a:lnTo>
                    <a:lnTo>
                      <a:pt x="1956" y="422"/>
                    </a:lnTo>
                    <a:lnTo>
                      <a:pt x="1956" y="426"/>
                    </a:lnTo>
                    <a:lnTo>
                      <a:pt x="2064" y="426"/>
                    </a:lnTo>
                    <a:lnTo>
                      <a:pt x="2064" y="432"/>
                    </a:lnTo>
                    <a:lnTo>
                      <a:pt x="2098" y="432"/>
                    </a:lnTo>
                    <a:lnTo>
                      <a:pt x="2098" y="446"/>
                    </a:lnTo>
                    <a:lnTo>
                      <a:pt x="2136" y="446"/>
                    </a:lnTo>
                    <a:lnTo>
                      <a:pt x="2136" y="450"/>
                    </a:lnTo>
                    <a:lnTo>
                      <a:pt x="2152" y="450"/>
                    </a:lnTo>
                    <a:lnTo>
                      <a:pt x="2152" y="458"/>
                    </a:lnTo>
                    <a:lnTo>
                      <a:pt x="2174" y="458"/>
                    </a:lnTo>
                    <a:lnTo>
                      <a:pt x="2174" y="466"/>
                    </a:lnTo>
                    <a:lnTo>
                      <a:pt x="2192" y="466"/>
                    </a:lnTo>
                    <a:lnTo>
                      <a:pt x="2192" y="474"/>
                    </a:lnTo>
                    <a:lnTo>
                      <a:pt x="2516" y="474"/>
                    </a:lnTo>
                    <a:lnTo>
                      <a:pt x="2516" y="482"/>
                    </a:lnTo>
                    <a:lnTo>
                      <a:pt x="2542" y="482"/>
                    </a:lnTo>
                    <a:lnTo>
                      <a:pt x="2542" y="492"/>
                    </a:lnTo>
                    <a:lnTo>
                      <a:pt x="2590" y="492"/>
                    </a:lnTo>
                    <a:lnTo>
                      <a:pt x="2590" y="500"/>
                    </a:lnTo>
                    <a:lnTo>
                      <a:pt x="2666" y="500"/>
                    </a:lnTo>
                    <a:lnTo>
                      <a:pt x="2666" y="512"/>
                    </a:lnTo>
                    <a:lnTo>
                      <a:pt x="2684" y="512"/>
                    </a:lnTo>
                    <a:lnTo>
                      <a:pt x="2684" y="524"/>
                    </a:lnTo>
                    <a:lnTo>
                      <a:pt x="2814" y="524"/>
                    </a:lnTo>
                    <a:lnTo>
                      <a:pt x="2814" y="540"/>
                    </a:lnTo>
                    <a:lnTo>
                      <a:pt x="2904" y="540"/>
                    </a:lnTo>
                    <a:lnTo>
                      <a:pt x="2904" y="556"/>
                    </a:lnTo>
                    <a:lnTo>
                      <a:pt x="2952" y="556"/>
                    </a:lnTo>
                    <a:lnTo>
                      <a:pt x="2952" y="574"/>
                    </a:lnTo>
                    <a:lnTo>
                      <a:pt x="3026" y="574"/>
                    </a:lnTo>
                    <a:lnTo>
                      <a:pt x="3026" y="616"/>
                    </a:lnTo>
                    <a:lnTo>
                      <a:pt x="3482" y="616"/>
                    </a:lnTo>
                    <a:lnTo>
                      <a:pt x="3482" y="676"/>
                    </a:lnTo>
                    <a:lnTo>
                      <a:pt x="4192" y="676"/>
                    </a:lnTo>
                  </a:path>
                </a:pathLst>
              </a:custGeom>
              <a:noFill/>
              <a:ln w="15875">
                <a:solidFill>
                  <a:srgbClr val="F29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2" name="Freeform 178">
                <a:extLst>
                  <a:ext uri="{FF2B5EF4-FFF2-40B4-BE49-F238E27FC236}">
                    <a16:creationId xmlns:a16="http://schemas.microsoft.com/office/drawing/2014/main" id="{CB402581-AA78-4423-B3F2-7A3A74212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64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3" name="Freeform 179">
                <a:extLst>
                  <a:ext uri="{FF2B5EF4-FFF2-40B4-BE49-F238E27FC236}">
                    <a16:creationId xmlns:a16="http://schemas.microsoft.com/office/drawing/2014/main" id="{E45EEA90-89F5-4F47-97ED-3B40C678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68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4" name="Freeform 180">
                <a:extLst>
                  <a:ext uri="{FF2B5EF4-FFF2-40B4-BE49-F238E27FC236}">
                    <a16:creationId xmlns:a16="http://schemas.microsoft.com/office/drawing/2014/main" id="{1F2CC102-A88B-4FB1-A814-8B93382FC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696"/>
                <a:ext cx="46" cy="40"/>
              </a:xfrm>
              <a:custGeom>
                <a:avLst/>
                <a:gdLst>
                  <a:gd name="T0" fmla="*/ 24 w 46"/>
                  <a:gd name="T1" fmla="*/ 0 h 40"/>
                  <a:gd name="T2" fmla="*/ 0 w 46"/>
                  <a:gd name="T3" fmla="*/ 40 h 40"/>
                  <a:gd name="T4" fmla="*/ 46 w 46"/>
                  <a:gd name="T5" fmla="*/ 40 h 40"/>
                  <a:gd name="T6" fmla="*/ 24 w 46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">
                    <a:moveTo>
                      <a:pt x="24" y="0"/>
                    </a:moveTo>
                    <a:lnTo>
                      <a:pt x="0" y="40"/>
                    </a:lnTo>
                    <a:lnTo>
                      <a:pt x="46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5" name="Freeform 181">
                <a:extLst>
                  <a:ext uri="{FF2B5EF4-FFF2-40B4-BE49-F238E27FC236}">
                    <a16:creationId xmlns:a16="http://schemas.microsoft.com/office/drawing/2014/main" id="{35421408-3D4B-43EC-98BF-ABFBBE60F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70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6" name="Freeform 182">
                <a:extLst>
                  <a:ext uri="{FF2B5EF4-FFF2-40B4-BE49-F238E27FC236}">
                    <a16:creationId xmlns:a16="http://schemas.microsoft.com/office/drawing/2014/main" id="{3422C003-BF89-4A14-B056-5D35761B4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766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7" name="Freeform 183">
                <a:extLst>
                  <a:ext uri="{FF2B5EF4-FFF2-40B4-BE49-F238E27FC236}">
                    <a16:creationId xmlns:a16="http://schemas.microsoft.com/office/drawing/2014/main" id="{5E00269B-88DD-4153-B531-62A0B0DE9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812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8" name="Freeform 184">
                <a:extLst>
                  <a:ext uri="{FF2B5EF4-FFF2-40B4-BE49-F238E27FC236}">
                    <a16:creationId xmlns:a16="http://schemas.microsoft.com/office/drawing/2014/main" id="{8206352D-6FF9-4230-9576-86C50A6F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824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09" name="Freeform 185">
                <a:extLst>
                  <a:ext uri="{FF2B5EF4-FFF2-40B4-BE49-F238E27FC236}">
                    <a16:creationId xmlns:a16="http://schemas.microsoft.com/office/drawing/2014/main" id="{AA219D30-EBE8-4382-B9E0-50BF8A99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82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0" name="Freeform 186">
                <a:extLst>
                  <a:ext uri="{FF2B5EF4-FFF2-40B4-BE49-F238E27FC236}">
                    <a16:creationId xmlns:a16="http://schemas.microsoft.com/office/drawing/2014/main" id="{A6E9B0BB-7BF5-415D-91EE-D6DA90DB9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832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1" name="Freeform 187">
                <a:extLst>
                  <a:ext uri="{FF2B5EF4-FFF2-40B4-BE49-F238E27FC236}">
                    <a16:creationId xmlns:a16="http://schemas.microsoft.com/office/drawing/2014/main" id="{1A67445E-5D91-40D9-8151-64A559A67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844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2" name="Freeform 188">
                <a:extLst>
                  <a:ext uri="{FF2B5EF4-FFF2-40B4-BE49-F238E27FC236}">
                    <a16:creationId xmlns:a16="http://schemas.microsoft.com/office/drawing/2014/main" id="{FAB3521E-397B-465E-BEE9-24E791E3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856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3" name="Freeform 189">
                <a:extLst>
                  <a:ext uri="{FF2B5EF4-FFF2-40B4-BE49-F238E27FC236}">
                    <a16:creationId xmlns:a16="http://schemas.microsoft.com/office/drawing/2014/main" id="{7B1FAB84-C411-4CB5-B0C2-503D347A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864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4" name="Freeform 190">
                <a:extLst>
                  <a:ext uri="{FF2B5EF4-FFF2-40B4-BE49-F238E27FC236}">
                    <a16:creationId xmlns:a16="http://schemas.microsoft.com/office/drawing/2014/main" id="{92A7F34D-D15E-4743-92EF-138609E0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86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5" name="Freeform 191">
                <a:extLst>
                  <a:ext uri="{FF2B5EF4-FFF2-40B4-BE49-F238E27FC236}">
                    <a16:creationId xmlns:a16="http://schemas.microsoft.com/office/drawing/2014/main" id="{1D648B22-E10F-44B6-90DB-B802B2124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870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6" name="Freeform 192">
                <a:extLst>
                  <a:ext uri="{FF2B5EF4-FFF2-40B4-BE49-F238E27FC236}">
                    <a16:creationId xmlns:a16="http://schemas.microsoft.com/office/drawing/2014/main" id="{5AF87BD4-27FA-4E85-BAD9-7341BBB25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872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7" name="Freeform 193">
                <a:extLst>
                  <a:ext uri="{FF2B5EF4-FFF2-40B4-BE49-F238E27FC236}">
                    <a16:creationId xmlns:a16="http://schemas.microsoft.com/office/drawing/2014/main" id="{A697A4CB-BB3D-4350-9DA8-731C9137E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888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8" name="Freeform 194">
                <a:extLst>
                  <a:ext uri="{FF2B5EF4-FFF2-40B4-BE49-F238E27FC236}">
                    <a16:creationId xmlns:a16="http://schemas.microsoft.com/office/drawing/2014/main" id="{7BA81B1F-8226-4C10-AB8E-F1D658FA0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89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19" name="Freeform 195">
                <a:extLst>
                  <a:ext uri="{FF2B5EF4-FFF2-40B4-BE49-F238E27FC236}">
                    <a16:creationId xmlns:a16="http://schemas.microsoft.com/office/drawing/2014/main" id="{C41DBC16-24CE-4195-90F9-FBE02B1C5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900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0" name="Freeform 196">
                <a:extLst>
                  <a:ext uri="{FF2B5EF4-FFF2-40B4-BE49-F238E27FC236}">
                    <a16:creationId xmlns:a16="http://schemas.microsoft.com/office/drawing/2014/main" id="{8201C77F-215E-446C-9FE3-4B272354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90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1" name="Freeform 197">
                <a:extLst>
                  <a:ext uri="{FF2B5EF4-FFF2-40B4-BE49-F238E27FC236}">
                    <a16:creationId xmlns:a16="http://schemas.microsoft.com/office/drawing/2014/main" id="{66BC8D77-C6B2-413D-8613-0530E1316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906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2" name="Freeform 198">
                <a:extLst>
                  <a:ext uri="{FF2B5EF4-FFF2-40B4-BE49-F238E27FC236}">
                    <a16:creationId xmlns:a16="http://schemas.microsoft.com/office/drawing/2014/main" id="{9CE4F0A2-64B6-4439-982E-F465FF67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910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3" name="Freeform 199">
                <a:extLst>
                  <a:ext uri="{FF2B5EF4-FFF2-40B4-BE49-F238E27FC236}">
                    <a16:creationId xmlns:a16="http://schemas.microsoft.com/office/drawing/2014/main" id="{E3782DA6-12C7-4F5C-8033-69C6C6C3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912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4" name="Freeform 200">
                <a:extLst>
                  <a:ext uri="{FF2B5EF4-FFF2-40B4-BE49-F238E27FC236}">
                    <a16:creationId xmlns:a16="http://schemas.microsoft.com/office/drawing/2014/main" id="{EE9768D2-15F1-4EFB-985D-EEB27FF1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918"/>
                <a:ext cx="48" cy="40"/>
              </a:xfrm>
              <a:custGeom>
                <a:avLst/>
                <a:gdLst>
                  <a:gd name="T0" fmla="*/ 24 w 48"/>
                  <a:gd name="T1" fmla="*/ 0 h 40"/>
                  <a:gd name="T2" fmla="*/ 0 w 48"/>
                  <a:gd name="T3" fmla="*/ 40 h 40"/>
                  <a:gd name="T4" fmla="*/ 48 w 48"/>
                  <a:gd name="T5" fmla="*/ 40 h 40"/>
                  <a:gd name="T6" fmla="*/ 24 w 48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0" y="40"/>
                    </a:lnTo>
                    <a:lnTo>
                      <a:pt x="48" y="40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5" name="Freeform 201">
                <a:extLst>
                  <a:ext uri="{FF2B5EF4-FFF2-40B4-BE49-F238E27FC236}">
                    <a16:creationId xmlns:a16="http://schemas.microsoft.com/office/drawing/2014/main" id="{4E80EFB8-1EB3-4F72-A36E-071BDD05E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920"/>
                <a:ext cx="48" cy="38"/>
              </a:xfrm>
              <a:custGeom>
                <a:avLst/>
                <a:gdLst>
                  <a:gd name="T0" fmla="*/ 24 w 48"/>
                  <a:gd name="T1" fmla="*/ 0 h 38"/>
                  <a:gd name="T2" fmla="*/ 0 w 48"/>
                  <a:gd name="T3" fmla="*/ 38 h 38"/>
                  <a:gd name="T4" fmla="*/ 48 w 48"/>
                  <a:gd name="T5" fmla="*/ 38 h 38"/>
                  <a:gd name="T6" fmla="*/ 24 w 48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24" y="0"/>
                    </a:moveTo>
                    <a:lnTo>
                      <a:pt x="0" y="38"/>
                    </a:lnTo>
                    <a:lnTo>
                      <a:pt x="48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6" name="Freeform 202">
                <a:extLst>
                  <a:ext uri="{FF2B5EF4-FFF2-40B4-BE49-F238E27FC236}">
                    <a16:creationId xmlns:a16="http://schemas.microsoft.com/office/drawing/2014/main" id="{E52BB137-0B71-4A64-A3D7-902834462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920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7" name="Freeform 203">
                <a:extLst>
                  <a:ext uri="{FF2B5EF4-FFF2-40B4-BE49-F238E27FC236}">
                    <a16:creationId xmlns:a16="http://schemas.microsoft.com/office/drawing/2014/main" id="{46EFFD6D-1A8A-4ECA-AF49-B251C9D91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930"/>
                <a:ext cx="46" cy="38"/>
              </a:xfrm>
              <a:custGeom>
                <a:avLst/>
                <a:gdLst>
                  <a:gd name="T0" fmla="*/ 24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4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4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  <p:sp>
            <p:nvSpPr>
              <p:cNvPr id="328" name="Freeform 204">
                <a:extLst>
                  <a:ext uri="{FF2B5EF4-FFF2-40B4-BE49-F238E27FC236}">
                    <a16:creationId xmlns:a16="http://schemas.microsoft.com/office/drawing/2014/main" id="{6F48DB09-3601-47EC-A4D0-59C798399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930"/>
                <a:ext cx="46" cy="38"/>
              </a:xfrm>
              <a:custGeom>
                <a:avLst/>
                <a:gdLst>
                  <a:gd name="T0" fmla="*/ 22 w 46"/>
                  <a:gd name="T1" fmla="*/ 0 h 38"/>
                  <a:gd name="T2" fmla="*/ 0 w 46"/>
                  <a:gd name="T3" fmla="*/ 38 h 38"/>
                  <a:gd name="T4" fmla="*/ 46 w 46"/>
                  <a:gd name="T5" fmla="*/ 38 h 38"/>
                  <a:gd name="T6" fmla="*/ 22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2" y="0"/>
                    </a:moveTo>
                    <a:lnTo>
                      <a:pt x="0" y="38"/>
                    </a:lnTo>
                    <a:lnTo>
                      <a:pt x="46" y="38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 sz="2400">
                  <a:solidFill>
                    <a:srgbClr val="000000"/>
                  </a:solidFill>
                  <a:latin typeface="Times New Roman"/>
                  <a:cs typeface="Lucida Sans Unicode"/>
                </a:endParaRPr>
              </a:p>
            </p:txBody>
          </p:sp>
        </p:grpSp>
        <p:sp>
          <p:nvSpPr>
            <p:cNvPr id="22" name="Freeform 206">
              <a:extLst>
                <a:ext uri="{FF2B5EF4-FFF2-40B4-BE49-F238E27FC236}">
                  <a16:creationId xmlns:a16="http://schemas.microsoft.com/office/drawing/2014/main" id="{CDB54B04-C6F4-4311-A33E-91A0E846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936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3" name="Freeform 207">
              <a:extLst>
                <a:ext uri="{FF2B5EF4-FFF2-40B4-BE49-F238E27FC236}">
                  <a16:creationId xmlns:a16="http://schemas.microsoft.com/office/drawing/2014/main" id="{59A247A1-D5D3-4DB2-95AD-1273D75D3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936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4" name="Freeform 208">
              <a:extLst>
                <a:ext uri="{FF2B5EF4-FFF2-40B4-BE49-F238E27FC236}">
                  <a16:creationId xmlns:a16="http://schemas.microsoft.com/office/drawing/2014/main" id="{CAF56747-3962-47E6-AA4C-52C5C60E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938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5" name="Freeform 209">
              <a:extLst>
                <a:ext uri="{FF2B5EF4-FFF2-40B4-BE49-F238E27FC236}">
                  <a16:creationId xmlns:a16="http://schemas.microsoft.com/office/drawing/2014/main" id="{4F7B5F03-21AD-4933-AFB7-15574898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942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6" name="Freeform 210">
              <a:extLst>
                <a:ext uri="{FF2B5EF4-FFF2-40B4-BE49-F238E27FC236}">
                  <a16:creationId xmlns:a16="http://schemas.microsoft.com/office/drawing/2014/main" id="{1AFEFB43-4071-4071-8062-7BBABDE4E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942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7" name="Freeform 211">
              <a:extLst>
                <a:ext uri="{FF2B5EF4-FFF2-40B4-BE49-F238E27FC236}">
                  <a16:creationId xmlns:a16="http://schemas.microsoft.com/office/drawing/2014/main" id="{8B27F944-CD0A-40A5-A533-E98A9795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950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8" name="Freeform 212">
              <a:extLst>
                <a:ext uri="{FF2B5EF4-FFF2-40B4-BE49-F238E27FC236}">
                  <a16:creationId xmlns:a16="http://schemas.microsoft.com/office/drawing/2014/main" id="{D98DE9F6-EB76-4456-A9FE-61E0AA1A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95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29" name="Freeform 213">
              <a:extLst>
                <a:ext uri="{FF2B5EF4-FFF2-40B4-BE49-F238E27FC236}">
                  <a16:creationId xmlns:a16="http://schemas.microsoft.com/office/drawing/2014/main" id="{6429C7F8-5315-447E-8DD3-59AA4194B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962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0" name="Freeform 214">
              <a:extLst>
                <a:ext uri="{FF2B5EF4-FFF2-40B4-BE49-F238E27FC236}">
                  <a16:creationId xmlns:a16="http://schemas.microsoft.com/office/drawing/2014/main" id="{86887FB3-8E4B-45B2-A025-87940D3BF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966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1" name="Freeform 215">
              <a:extLst>
                <a:ext uri="{FF2B5EF4-FFF2-40B4-BE49-F238E27FC236}">
                  <a16:creationId xmlns:a16="http://schemas.microsoft.com/office/drawing/2014/main" id="{7547912F-B681-4C03-9F0C-B76B0DD8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966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2" name="Freeform 216">
              <a:extLst>
                <a:ext uri="{FF2B5EF4-FFF2-40B4-BE49-F238E27FC236}">
                  <a16:creationId xmlns:a16="http://schemas.microsoft.com/office/drawing/2014/main" id="{A996EE53-CD82-4B38-8270-686618EF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966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3" name="Freeform 217">
              <a:extLst>
                <a:ext uri="{FF2B5EF4-FFF2-40B4-BE49-F238E27FC236}">
                  <a16:creationId xmlns:a16="http://schemas.microsoft.com/office/drawing/2014/main" id="{39CAA1CE-CFF9-4B00-BF28-85CD8AF0E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966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4" name="Freeform 218">
              <a:extLst>
                <a:ext uri="{FF2B5EF4-FFF2-40B4-BE49-F238E27FC236}">
                  <a16:creationId xmlns:a16="http://schemas.microsoft.com/office/drawing/2014/main" id="{F328A1C9-6247-4D23-84EA-A5C6E697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966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5" name="Freeform 219">
              <a:extLst>
                <a:ext uri="{FF2B5EF4-FFF2-40B4-BE49-F238E27FC236}">
                  <a16:creationId xmlns:a16="http://schemas.microsoft.com/office/drawing/2014/main" id="{0AC769D8-A10B-4FC7-AE34-84C12741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972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6" name="Freeform 220">
              <a:extLst>
                <a:ext uri="{FF2B5EF4-FFF2-40B4-BE49-F238E27FC236}">
                  <a16:creationId xmlns:a16="http://schemas.microsoft.com/office/drawing/2014/main" id="{912EBAB5-4A62-41F8-904C-C51A9B98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972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E13BB993-6186-4384-AFB7-15471C4C1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972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id="{E76499A5-BA20-449F-A2D8-3712786A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972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39" name="Freeform 223">
              <a:extLst>
                <a:ext uri="{FF2B5EF4-FFF2-40B4-BE49-F238E27FC236}">
                  <a16:creationId xmlns:a16="http://schemas.microsoft.com/office/drawing/2014/main" id="{316C3959-D0A1-438C-A057-314C242A3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972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0" name="Freeform 224">
              <a:extLst>
                <a:ext uri="{FF2B5EF4-FFF2-40B4-BE49-F238E27FC236}">
                  <a16:creationId xmlns:a16="http://schemas.microsoft.com/office/drawing/2014/main" id="{16E4C6B6-9062-4E3C-B373-6E64367E4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972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1" name="Freeform 225">
              <a:extLst>
                <a:ext uri="{FF2B5EF4-FFF2-40B4-BE49-F238E27FC236}">
                  <a16:creationId xmlns:a16="http://schemas.microsoft.com/office/drawing/2014/main" id="{879EC8DF-0EA0-4606-803E-A6FE0BA5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972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2" name="Freeform 226">
              <a:extLst>
                <a:ext uri="{FF2B5EF4-FFF2-40B4-BE49-F238E27FC236}">
                  <a16:creationId xmlns:a16="http://schemas.microsoft.com/office/drawing/2014/main" id="{A818F018-48BE-4776-A67D-5BBA34AF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972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3" name="Freeform 227">
              <a:extLst>
                <a:ext uri="{FF2B5EF4-FFF2-40B4-BE49-F238E27FC236}">
                  <a16:creationId xmlns:a16="http://schemas.microsoft.com/office/drawing/2014/main" id="{0BCC9C49-933E-4F41-8D30-109BC9EF6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972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4" name="Freeform 228">
              <a:extLst>
                <a:ext uri="{FF2B5EF4-FFF2-40B4-BE49-F238E27FC236}">
                  <a16:creationId xmlns:a16="http://schemas.microsoft.com/office/drawing/2014/main" id="{17D27026-1A01-4252-BA27-A0B030C2B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972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5" name="Freeform 229">
              <a:extLst>
                <a:ext uri="{FF2B5EF4-FFF2-40B4-BE49-F238E27FC236}">
                  <a16:creationId xmlns:a16="http://schemas.microsoft.com/office/drawing/2014/main" id="{9BEB1591-95C8-497F-A08D-3CCF6E6D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972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6" name="Freeform 230">
              <a:extLst>
                <a:ext uri="{FF2B5EF4-FFF2-40B4-BE49-F238E27FC236}">
                  <a16:creationId xmlns:a16="http://schemas.microsoft.com/office/drawing/2014/main" id="{3AFC658F-5400-4064-9B3E-A0804ABC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972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7" name="Freeform 231">
              <a:extLst>
                <a:ext uri="{FF2B5EF4-FFF2-40B4-BE49-F238E27FC236}">
                  <a16:creationId xmlns:a16="http://schemas.microsoft.com/office/drawing/2014/main" id="{F2D8D864-12A5-4484-9822-0D644863B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98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8" name="Freeform 232">
              <a:extLst>
                <a:ext uri="{FF2B5EF4-FFF2-40B4-BE49-F238E27FC236}">
                  <a16:creationId xmlns:a16="http://schemas.microsoft.com/office/drawing/2014/main" id="{CC6F8A6C-DF26-44A6-9BDB-00C51CB0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98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49" name="Freeform 233">
              <a:extLst>
                <a:ext uri="{FF2B5EF4-FFF2-40B4-BE49-F238E27FC236}">
                  <a16:creationId xmlns:a16="http://schemas.microsoft.com/office/drawing/2014/main" id="{5CC995FF-BE19-4F29-B45A-99DAADB2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98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0" name="Freeform 234">
              <a:extLst>
                <a:ext uri="{FF2B5EF4-FFF2-40B4-BE49-F238E27FC236}">
                  <a16:creationId xmlns:a16="http://schemas.microsoft.com/office/drawing/2014/main" id="{9750A30E-210A-4D28-9F81-D74DED73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98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1" name="Freeform 235">
              <a:extLst>
                <a:ext uri="{FF2B5EF4-FFF2-40B4-BE49-F238E27FC236}">
                  <a16:creationId xmlns:a16="http://schemas.microsoft.com/office/drawing/2014/main" id="{E791B6EC-7848-4391-9105-7DC792C6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98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2" name="Freeform 236">
              <a:extLst>
                <a:ext uri="{FF2B5EF4-FFF2-40B4-BE49-F238E27FC236}">
                  <a16:creationId xmlns:a16="http://schemas.microsoft.com/office/drawing/2014/main" id="{6713BFB8-9595-45FB-A22A-F46DD27E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98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3" name="Freeform 237">
              <a:extLst>
                <a:ext uri="{FF2B5EF4-FFF2-40B4-BE49-F238E27FC236}">
                  <a16:creationId xmlns:a16="http://schemas.microsoft.com/office/drawing/2014/main" id="{671E84FA-FD89-4424-ACF6-EC587AB1E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4" name="Freeform 238">
              <a:extLst>
                <a:ext uri="{FF2B5EF4-FFF2-40B4-BE49-F238E27FC236}">
                  <a16:creationId xmlns:a16="http://schemas.microsoft.com/office/drawing/2014/main" id="{676CB4FE-568D-4163-BBC5-651BD5EB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5" name="Freeform 239">
              <a:extLst>
                <a:ext uri="{FF2B5EF4-FFF2-40B4-BE49-F238E27FC236}">
                  <a16:creationId xmlns:a16="http://schemas.microsoft.com/office/drawing/2014/main" id="{411A8A42-9EF7-4E31-8932-88B736C3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6" name="Freeform 240">
              <a:extLst>
                <a:ext uri="{FF2B5EF4-FFF2-40B4-BE49-F238E27FC236}">
                  <a16:creationId xmlns:a16="http://schemas.microsoft.com/office/drawing/2014/main" id="{026C7086-30AD-4DDD-A7A6-B3D53DAA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7" name="Freeform 241">
              <a:extLst>
                <a:ext uri="{FF2B5EF4-FFF2-40B4-BE49-F238E27FC236}">
                  <a16:creationId xmlns:a16="http://schemas.microsoft.com/office/drawing/2014/main" id="{5546D526-28D9-494B-A4EC-ACB341EB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8" name="Freeform 242">
              <a:extLst>
                <a:ext uri="{FF2B5EF4-FFF2-40B4-BE49-F238E27FC236}">
                  <a16:creationId xmlns:a16="http://schemas.microsoft.com/office/drawing/2014/main" id="{C2E4178C-B8C5-4D98-9A0E-0A7F9E58C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59" name="Freeform 243">
              <a:extLst>
                <a:ext uri="{FF2B5EF4-FFF2-40B4-BE49-F238E27FC236}">
                  <a16:creationId xmlns:a16="http://schemas.microsoft.com/office/drawing/2014/main" id="{7C345F35-16BC-4345-BCBE-CE9FFD73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0" name="Freeform 244">
              <a:extLst>
                <a:ext uri="{FF2B5EF4-FFF2-40B4-BE49-F238E27FC236}">
                  <a16:creationId xmlns:a16="http://schemas.microsoft.com/office/drawing/2014/main" id="{B82E61F4-A3E9-4ACF-9F54-7CDD8A102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1" name="Freeform 245">
              <a:extLst>
                <a:ext uri="{FF2B5EF4-FFF2-40B4-BE49-F238E27FC236}">
                  <a16:creationId xmlns:a16="http://schemas.microsoft.com/office/drawing/2014/main" id="{B5DDA81E-D29C-4D45-BC19-763151DCA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2" name="Freeform 246">
              <a:extLst>
                <a:ext uri="{FF2B5EF4-FFF2-40B4-BE49-F238E27FC236}">
                  <a16:creationId xmlns:a16="http://schemas.microsoft.com/office/drawing/2014/main" id="{4A76FCFF-8B1A-4DEC-BCF6-6310BFC2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3" name="Freeform 247">
              <a:extLst>
                <a:ext uri="{FF2B5EF4-FFF2-40B4-BE49-F238E27FC236}">
                  <a16:creationId xmlns:a16="http://schemas.microsoft.com/office/drawing/2014/main" id="{02565437-2785-4088-B70A-98F5AE654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4" name="Freeform 248">
              <a:extLst>
                <a:ext uri="{FF2B5EF4-FFF2-40B4-BE49-F238E27FC236}">
                  <a16:creationId xmlns:a16="http://schemas.microsoft.com/office/drawing/2014/main" id="{D7562DC6-8ABC-40EE-9A5C-535D88A62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5" name="Freeform 249">
              <a:extLst>
                <a:ext uri="{FF2B5EF4-FFF2-40B4-BE49-F238E27FC236}">
                  <a16:creationId xmlns:a16="http://schemas.microsoft.com/office/drawing/2014/main" id="{9E1E0CC0-04A1-46E7-BBEF-47A8C08DB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6" name="Freeform 250">
              <a:extLst>
                <a:ext uri="{FF2B5EF4-FFF2-40B4-BE49-F238E27FC236}">
                  <a16:creationId xmlns:a16="http://schemas.microsoft.com/office/drawing/2014/main" id="{580163BB-C959-4BB4-8093-4ADBE6C1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9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7" name="Freeform 251">
              <a:extLst>
                <a:ext uri="{FF2B5EF4-FFF2-40B4-BE49-F238E27FC236}">
                  <a16:creationId xmlns:a16="http://schemas.microsoft.com/office/drawing/2014/main" id="{72AAC6A6-A416-469F-80E5-8E0BAC18E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9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8" name="Freeform 252">
              <a:extLst>
                <a:ext uri="{FF2B5EF4-FFF2-40B4-BE49-F238E27FC236}">
                  <a16:creationId xmlns:a16="http://schemas.microsoft.com/office/drawing/2014/main" id="{7A161924-BD9E-48E3-B74D-D6F0B0E1A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9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69" name="Freeform 253">
              <a:extLst>
                <a:ext uri="{FF2B5EF4-FFF2-40B4-BE49-F238E27FC236}">
                  <a16:creationId xmlns:a16="http://schemas.microsoft.com/office/drawing/2014/main" id="{9931A3CF-631D-49D0-96EB-3182F864C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1010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0" name="Freeform 254">
              <a:extLst>
                <a:ext uri="{FF2B5EF4-FFF2-40B4-BE49-F238E27FC236}">
                  <a16:creationId xmlns:a16="http://schemas.microsoft.com/office/drawing/2014/main" id="{C9A75CB2-E12A-449A-BA26-EA5C64A0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010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1" name="Freeform 255">
              <a:extLst>
                <a:ext uri="{FF2B5EF4-FFF2-40B4-BE49-F238E27FC236}">
                  <a16:creationId xmlns:a16="http://schemas.microsoft.com/office/drawing/2014/main" id="{F811C2AB-FE40-4961-9C3F-FEBE8420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1010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2" name="Freeform 256">
              <a:extLst>
                <a:ext uri="{FF2B5EF4-FFF2-40B4-BE49-F238E27FC236}">
                  <a16:creationId xmlns:a16="http://schemas.microsoft.com/office/drawing/2014/main" id="{9A7D9F40-6584-49EA-B5F6-5D879EE5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010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3" name="Freeform 257">
              <a:extLst>
                <a:ext uri="{FF2B5EF4-FFF2-40B4-BE49-F238E27FC236}">
                  <a16:creationId xmlns:a16="http://schemas.microsoft.com/office/drawing/2014/main" id="{E1570FB9-8862-409C-BE7D-434555DA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010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4" name="Freeform 258">
              <a:extLst>
                <a:ext uri="{FF2B5EF4-FFF2-40B4-BE49-F238E27FC236}">
                  <a16:creationId xmlns:a16="http://schemas.microsoft.com/office/drawing/2014/main" id="{DBF98FB8-110D-4112-BE49-76CE89A32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1010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5" name="Freeform 259">
              <a:extLst>
                <a:ext uri="{FF2B5EF4-FFF2-40B4-BE49-F238E27FC236}">
                  <a16:creationId xmlns:a16="http://schemas.microsoft.com/office/drawing/2014/main" id="{0F8ADDF7-D373-4354-803E-56E7A89CA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1038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6" name="Freeform 260">
              <a:extLst>
                <a:ext uri="{FF2B5EF4-FFF2-40B4-BE49-F238E27FC236}">
                  <a16:creationId xmlns:a16="http://schemas.microsoft.com/office/drawing/2014/main" id="{1CF43970-8FFA-47C4-8B05-FAB06F7FA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056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7" name="Freeform 261">
              <a:extLst>
                <a:ext uri="{FF2B5EF4-FFF2-40B4-BE49-F238E27FC236}">
                  <a16:creationId xmlns:a16="http://schemas.microsoft.com/office/drawing/2014/main" id="{0621EDAD-96AD-402A-ABE1-6B844AE2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056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8" name="Freeform 262">
              <a:extLst>
                <a:ext uri="{FF2B5EF4-FFF2-40B4-BE49-F238E27FC236}">
                  <a16:creationId xmlns:a16="http://schemas.microsoft.com/office/drawing/2014/main" id="{9F269C41-C1B1-4662-BF78-D7B77AD3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107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79" name="Freeform 263">
              <a:extLst>
                <a:ext uri="{FF2B5EF4-FFF2-40B4-BE49-F238E27FC236}">
                  <a16:creationId xmlns:a16="http://schemas.microsoft.com/office/drawing/2014/main" id="{EBCDB80A-06D7-4A06-B00D-2F547FEC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107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0" name="Freeform 264">
              <a:extLst>
                <a:ext uri="{FF2B5EF4-FFF2-40B4-BE49-F238E27FC236}">
                  <a16:creationId xmlns:a16="http://schemas.microsoft.com/office/drawing/2014/main" id="{B7F2A62C-4D41-4558-9832-1CFF3FBC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107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1" name="Freeform 265">
              <a:extLst>
                <a:ext uri="{FF2B5EF4-FFF2-40B4-BE49-F238E27FC236}">
                  <a16:creationId xmlns:a16="http://schemas.microsoft.com/office/drawing/2014/main" id="{9CED83E2-E154-4785-842F-AA317821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2" name="Freeform 266">
              <a:extLst>
                <a:ext uri="{FF2B5EF4-FFF2-40B4-BE49-F238E27FC236}">
                  <a16:creationId xmlns:a16="http://schemas.microsoft.com/office/drawing/2014/main" id="{C598A29D-6D84-48FF-8C1F-5C9151E0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3" name="Freeform 267">
              <a:extLst>
                <a:ext uri="{FF2B5EF4-FFF2-40B4-BE49-F238E27FC236}">
                  <a16:creationId xmlns:a16="http://schemas.microsoft.com/office/drawing/2014/main" id="{B17AA146-93EB-4DDA-B98D-9D3D9DCD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4" name="Freeform 268">
              <a:extLst>
                <a:ext uri="{FF2B5EF4-FFF2-40B4-BE49-F238E27FC236}">
                  <a16:creationId xmlns:a16="http://schemas.microsoft.com/office/drawing/2014/main" id="{577D2182-DFB7-461E-9106-1943895D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5" name="Freeform 269">
              <a:extLst>
                <a:ext uri="{FF2B5EF4-FFF2-40B4-BE49-F238E27FC236}">
                  <a16:creationId xmlns:a16="http://schemas.microsoft.com/office/drawing/2014/main" id="{A64EDA5D-537B-4495-9BFA-44F7ADCD4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6" name="Freeform 270">
              <a:extLst>
                <a:ext uri="{FF2B5EF4-FFF2-40B4-BE49-F238E27FC236}">
                  <a16:creationId xmlns:a16="http://schemas.microsoft.com/office/drawing/2014/main" id="{2BDF40F3-72B4-4BA6-83CA-FAB6D4823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7" name="Freeform 271">
              <a:extLst>
                <a:ext uri="{FF2B5EF4-FFF2-40B4-BE49-F238E27FC236}">
                  <a16:creationId xmlns:a16="http://schemas.microsoft.com/office/drawing/2014/main" id="{4FF1E5DF-5C39-4616-9A40-5282386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8" name="Freeform 272">
              <a:extLst>
                <a:ext uri="{FF2B5EF4-FFF2-40B4-BE49-F238E27FC236}">
                  <a16:creationId xmlns:a16="http://schemas.microsoft.com/office/drawing/2014/main" id="{EA1188A8-FA56-4B20-8CC8-2578D406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89" name="Freeform 273">
              <a:extLst>
                <a:ext uri="{FF2B5EF4-FFF2-40B4-BE49-F238E27FC236}">
                  <a16:creationId xmlns:a16="http://schemas.microsoft.com/office/drawing/2014/main" id="{2FF8DAA5-6695-436E-B79E-CA536E948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0" name="Freeform 274">
              <a:extLst>
                <a:ext uri="{FF2B5EF4-FFF2-40B4-BE49-F238E27FC236}">
                  <a16:creationId xmlns:a16="http://schemas.microsoft.com/office/drawing/2014/main" id="{8A89E63E-AF9E-40E8-B6EA-EC1966E25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1" name="Freeform 275">
              <a:extLst>
                <a:ext uri="{FF2B5EF4-FFF2-40B4-BE49-F238E27FC236}">
                  <a16:creationId xmlns:a16="http://schemas.microsoft.com/office/drawing/2014/main" id="{0715C3E6-CB8D-42D2-AF62-69A766B5F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2" name="Freeform 276">
              <a:extLst>
                <a:ext uri="{FF2B5EF4-FFF2-40B4-BE49-F238E27FC236}">
                  <a16:creationId xmlns:a16="http://schemas.microsoft.com/office/drawing/2014/main" id="{87493079-A7BF-41A8-BE9E-54C438FB8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3" name="Freeform 277">
              <a:extLst>
                <a:ext uri="{FF2B5EF4-FFF2-40B4-BE49-F238E27FC236}">
                  <a16:creationId xmlns:a16="http://schemas.microsoft.com/office/drawing/2014/main" id="{F9AADBBB-60AA-4EDC-B055-91E39D928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4" name="Freeform 278">
              <a:extLst>
                <a:ext uri="{FF2B5EF4-FFF2-40B4-BE49-F238E27FC236}">
                  <a16:creationId xmlns:a16="http://schemas.microsoft.com/office/drawing/2014/main" id="{313BED72-991F-4CEA-A586-6883F7F5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5" name="Freeform 279">
              <a:extLst>
                <a:ext uri="{FF2B5EF4-FFF2-40B4-BE49-F238E27FC236}">
                  <a16:creationId xmlns:a16="http://schemas.microsoft.com/office/drawing/2014/main" id="{77613001-D755-4DEA-8A4B-6A544EF3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6" name="Freeform 280">
              <a:extLst>
                <a:ext uri="{FF2B5EF4-FFF2-40B4-BE49-F238E27FC236}">
                  <a16:creationId xmlns:a16="http://schemas.microsoft.com/office/drawing/2014/main" id="{E3560AE7-31B0-4012-9866-21056276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7" name="Freeform 281">
              <a:extLst>
                <a:ext uri="{FF2B5EF4-FFF2-40B4-BE49-F238E27FC236}">
                  <a16:creationId xmlns:a16="http://schemas.microsoft.com/office/drawing/2014/main" id="{B9DB4D30-0E92-4850-9B25-05C462D81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8" name="Freeform 282">
              <a:extLst>
                <a:ext uri="{FF2B5EF4-FFF2-40B4-BE49-F238E27FC236}">
                  <a16:creationId xmlns:a16="http://schemas.microsoft.com/office/drawing/2014/main" id="{FC55335D-7850-4915-A692-FFEB9B92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99" name="Freeform 283">
              <a:extLst>
                <a:ext uri="{FF2B5EF4-FFF2-40B4-BE49-F238E27FC236}">
                  <a16:creationId xmlns:a16="http://schemas.microsoft.com/office/drawing/2014/main" id="{6041028D-0115-49B9-8EDC-953F5368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0" name="Freeform 284">
              <a:extLst>
                <a:ext uri="{FF2B5EF4-FFF2-40B4-BE49-F238E27FC236}">
                  <a16:creationId xmlns:a16="http://schemas.microsoft.com/office/drawing/2014/main" id="{188FB3CE-E6FC-4942-8BF7-B0DE62D54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1" name="Freeform 285">
              <a:extLst>
                <a:ext uri="{FF2B5EF4-FFF2-40B4-BE49-F238E27FC236}">
                  <a16:creationId xmlns:a16="http://schemas.microsoft.com/office/drawing/2014/main" id="{60217E69-D7BA-4ED7-909E-A3D8A5EAD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2" name="Freeform 286">
              <a:extLst>
                <a:ext uri="{FF2B5EF4-FFF2-40B4-BE49-F238E27FC236}">
                  <a16:creationId xmlns:a16="http://schemas.microsoft.com/office/drawing/2014/main" id="{B572409A-9779-45BA-A83E-89DF609E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3" name="Freeform 287">
              <a:extLst>
                <a:ext uri="{FF2B5EF4-FFF2-40B4-BE49-F238E27FC236}">
                  <a16:creationId xmlns:a16="http://schemas.microsoft.com/office/drawing/2014/main" id="{8693B6E7-41A1-402D-A899-D40D78540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4" name="Freeform 288">
              <a:extLst>
                <a:ext uri="{FF2B5EF4-FFF2-40B4-BE49-F238E27FC236}">
                  <a16:creationId xmlns:a16="http://schemas.microsoft.com/office/drawing/2014/main" id="{B4CD0562-A823-4EFA-AD01-15B559A9D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5" name="Freeform 289">
              <a:extLst>
                <a:ext uri="{FF2B5EF4-FFF2-40B4-BE49-F238E27FC236}">
                  <a16:creationId xmlns:a16="http://schemas.microsoft.com/office/drawing/2014/main" id="{B2E2C1CE-5164-4DE6-8571-FFC1A5E6C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6" name="Freeform 290">
              <a:extLst>
                <a:ext uri="{FF2B5EF4-FFF2-40B4-BE49-F238E27FC236}">
                  <a16:creationId xmlns:a16="http://schemas.microsoft.com/office/drawing/2014/main" id="{4801C3CE-7349-45AF-B108-CB44561D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7" name="Freeform 291">
              <a:extLst>
                <a:ext uri="{FF2B5EF4-FFF2-40B4-BE49-F238E27FC236}">
                  <a16:creationId xmlns:a16="http://schemas.microsoft.com/office/drawing/2014/main" id="{728A9E03-985C-4DC5-BF60-D912CEEB6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8" name="Freeform 292">
              <a:extLst>
                <a:ext uri="{FF2B5EF4-FFF2-40B4-BE49-F238E27FC236}">
                  <a16:creationId xmlns:a16="http://schemas.microsoft.com/office/drawing/2014/main" id="{4ED1A24D-FF18-41E4-A085-749EB73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09" name="Freeform 293">
              <a:extLst>
                <a:ext uri="{FF2B5EF4-FFF2-40B4-BE49-F238E27FC236}">
                  <a16:creationId xmlns:a16="http://schemas.microsoft.com/office/drawing/2014/main" id="{6A1CE9D0-FBA9-4112-A3E7-BD971780A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0" name="Freeform 294">
              <a:extLst>
                <a:ext uri="{FF2B5EF4-FFF2-40B4-BE49-F238E27FC236}">
                  <a16:creationId xmlns:a16="http://schemas.microsoft.com/office/drawing/2014/main" id="{B8EB4CC5-5A99-45EE-BF79-B4BEE38AB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1" name="Freeform 295">
              <a:extLst>
                <a:ext uri="{FF2B5EF4-FFF2-40B4-BE49-F238E27FC236}">
                  <a16:creationId xmlns:a16="http://schemas.microsoft.com/office/drawing/2014/main" id="{10CCEC82-DCE9-4A3A-8A1E-C613CFF6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2" name="Freeform 296">
              <a:extLst>
                <a:ext uri="{FF2B5EF4-FFF2-40B4-BE49-F238E27FC236}">
                  <a16:creationId xmlns:a16="http://schemas.microsoft.com/office/drawing/2014/main" id="{1C4C5F0D-B2DA-4DC6-8733-FB47E8471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3" name="Freeform 297">
              <a:extLst>
                <a:ext uri="{FF2B5EF4-FFF2-40B4-BE49-F238E27FC236}">
                  <a16:creationId xmlns:a16="http://schemas.microsoft.com/office/drawing/2014/main" id="{46123C7D-5B62-41FE-A9A7-9579ADC0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4" name="Freeform 298">
              <a:extLst>
                <a:ext uri="{FF2B5EF4-FFF2-40B4-BE49-F238E27FC236}">
                  <a16:creationId xmlns:a16="http://schemas.microsoft.com/office/drawing/2014/main" id="{1DFAED3A-4F75-497A-85A9-4C4858020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5" name="Freeform 299">
              <a:extLst>
                <a:ext uri="{FF2B5EF4-FFF2-40B4-BE49-F238E27FC236}">
                  <a16:creationId xmlns:a16="http://schemas.microsoft.com/office/drawing/2014/main" id="{D92F85C4-BA58-4F4B-986A-41D14947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6" name="Freeform 300">
              <a:extLst>
                <a:ext uri="{FF2B5EF4-FFF2-40B4-BE49-F238E27FC236}">
                  <a16:creationId xmlns:a16="http://schemas.microsoft.com/office/drawing/2014/main" id="{0246836D-915E-4312-AC3C-16BF0B09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7" name="Freeform 301">
              <a:extLst>
                <a:ext uri="{FF2B5EF4-FFF2-40B4-BE49-F238E27FC236}">
                  <a16:creationId xmlns:a16="http://schemas.microsoft.com/office/drawing/2014/main" id="{A3E39670-1ECD-41BC-962C-5D59B97C0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8" name="Freeform 302">
              <a:extLst>
                <a:ext uri="{FF2B5EF4-FFF2-40B4-BE49-F238E27FC236}">
                  <a16:creationId xmlns:a16="http://schemas.microsoft.com/office/drawing/2014/main" id="{5C33461B-44F0-4412-8482-2FE9EB80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19" name="Freeform 303">
              <a:extLst>
                <a:ext uri="{FF2B5EF4-FFF2-40B4-BE49-F238E27FC236}">
                  <a16:creationId xmlns:a16="http://schemas.microsoft.com/office/drawing/2014/main" id="{43BE8948-33EC-4A94-8381-D2A4D859D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0" name="Freeform 304">
              <a:extLst>
                <a:ext uri="{FF2B5EF4-FFF2-40B4-BE49-F238E27FC236}">
                  <a16:creationId xmlns:a16="http://schemas.microsoft.com/office/drawing/2014/main" id="{D4A53A56-6DCF-4872-B580-C23A3FAF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1" name="Freeform 305">
              <a:extLst>
                <a:ext uri="{FF2B5EF4-FFF2-40B4-BE49-F238E27FC236}">
                  <a16:creationId xmlns:a16="http://schemas.microsoft.com/office/drawing/2014/main" id="{37E7CFD0-AAD9-43AA-9ACC-92CB3151A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2" name="Freeform 306">
              <a:extLst>
                <a:ext uri="{FF2B5EF4-FFF2-40B4-BE49-F238E27FC236}">
                  <a16:creationId xmlns:a16="http://schemas.microsoft.com/office/drawing/2014/main" id="{6E2CD0F8-DE86-481F-97F6-9C42A2F2D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1094"/>
              <a:ext cx="48" cy="38"/>
            </a:xfrm>
            <a:custGeom>
              <a:avLst/>
              <a:gdLst>
                <a:gd name="T0" fmla="*/ 24 w 48"/>
                <a:gd name="T1" fmla="*/ 0 h 38"/>
                <a:gd name="T2" fmla="*/ 0 w 48"/>
                <a:gd name="T3" fmla="*/ 38 h 38"/>
                <a:gd name="T4" fmla="*/ 48 w 48"/>
                <a:gd name="T5" fmla="*/ 38 h 38"/>
                <a:gd name="T6" fmla="*/ 24 w 4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8">
                  <a:moveTo>
                    <a:pt x="24" y="0"/>
                  </a:moveTo>
                  <a:lnTo>
                    <a:pt x="0" y="38"/>
                  </a:lnTo>
                  <a:lnTo>
                    <a:pt x="48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3" name="Freeform 307">
              <a:extLst>
                <a:ext uri="{FF2B5EF4-FFF2-40B4-BE49-F238E27FC236}">
                  <a16:creationId xmlns:a16="http://schemas.microsoft.com/office/drawing/2014/main" id="{2D860635-B53A-4606-88CF-832C04270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4" name="Freeform 308">
              <a:extLst>
                <a:ext uri="{FF2B5EF4-FFF2-40B4-BE49-F238E27FC236}">
                  <a16:creationId xmlns:a16="http://schemas.microsoft.com/office/drawing/2014/main" id="{D66EC182-E144-4280-AD41-4C221B02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5" name="Freeform 309">
              <a:extLst>
                <a:ext uri="{FF2B5EF4-FFF2-40B4-BE49-F238E27FC236}">
                  <a16:creationId xmlns:a16="http://schemas.microsoft.com/office/drawing/2014/main" id="{B209F3FB-EB1C-4E56-AB1F-0ECDB50B0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6" name="Freeform 310">
              <a:extLst>
                <a:ext uri="{FF2B5EF4-FFF2-40B4-BE49-F238E27FC236}">
                  <a16:creationId xmlns:a16="http://schemas.microsoft.com/office/drawing/2014/main" id="{F0F71D97-3C09-44EE-857B-7BAAE998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1094"/>
              <a:ext cx="46" cy="38"/>
            </a:xfrm>
            <a:custGeom>
              <a:avLst/>
              <a:gdLst>
                <a:gd name="T0" fmla="*/ 24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4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4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7" name="Freeform 311">
              <a:extLst>
                <a:ext uri="{FF2B5EF4-FFF2-40B4-BE49-F238E27FC236}">
                  <a16:creationId xmlns:a16="http://schemas.microsoft.com/office/drawing/2014/main" id="{FAA600CC-93D2-47E3-82D8-96C8E9789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" y="1094"/>
              <a:ext cx="46" cy="38"/>
            </a:xfrm>
            <a:custGeom>
              <a:avLst/>
              <a:gdLst>
                <a:gd name="T0" fmla="*/ 22 w 46"/>
                <a:gd name="T1" fmla="*/ 0 h 38"/>
                <a:gd name="T2" fmla="*/ 0 w 46"/>
                <a:gd name="T3" fmla="*/ 38 h 38"/>
                <a:gd name="T4" fmla="*/ 46 w 46"/>
                <a:gd name="T5" fmla="*/ 38 h 38"/>
                <a:gd name="T6" fmla="*/ 22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2" y="0"/>
                  </a:moveTo>
                  <a:lnTo>
                    <a:pt x="0" y="38"/>
                  </a:lnTo>
                  <a:lnTo>
                    <a:pt x="46" y="3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12700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  <p:sp>
          <p:nvSpPr>
            <p:cNvPr id="128" name="Freeform 312">
              <a:extLst>
                <a:ext uri="{FF2B5EF4-FFF2-40B4-BE49-F238E27FC236}">
                  <a16:creationId xmlns:a16="http://schemas.microsoft.com/office/drawing/2014/main" id="{FA9B3D42-5364-4262-BB0D-9DFEE3DC6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674"/>
              <a:ext cx="4280" cy="442"/>
            </a:xfrm>
            <a:custGeom>
              <a:avLst/>
              <a:gdLst>
                <a:gd name="T0" fmla="*/ 108 w 4280"/>
                <a:gd name="T1" fmla="*/ 4 h 442"/>
                <a:gd name="T2" fmla="*/ 162 w 4280"/>
                <a:gd name="T3" fmla="*/ 12 h 442"/>
                <a:gd name="T4" fmla="*/ 188 w 4280"/>
                <a:gd name="T5" fmla="*/ 22 h 442"/>
                <a:gd name="T6" fmla="*/ 228 w 4280"/>
                <a:gd name="T7" fmla="*/ 28 h 442"/>
                <a:gd name="T8" fmla="*/ 252 w 4280"/>
                <a:gd name="T9" fmla="*/ 38 h 442"/>
                <a:gd name="T10" fmla="*/ 368 w 4280"/>
                <a:gd name="T11" fmla="*/ 42 h 442"/>
                <a:gd name="T12" fmla="*/ 396 w 4280"/>
                <a:gd name="T13" fmla="*/ 54 h 442"/>
                <a:gd name="T14" fmla="*/ 554 w 4280"/>
                <a:gd name="T15" fmla="*/ 58 h 442"/>
                <a:gd name="T16" fmla="*/ 582 w 4280"/>
                <a:gd name="T17" fmla="*/ 70 h 442"/>
                <a:gd name="T18" fmla="*/ 598 w 4280"/>
                <a:gd name="T19" fmla="*/ 72 h 442"/>
                <a:gd name="T20" fmla="*/ 672 w 4280"/>
                <a:gd name="T21" fmla="*/ 84 h 442"/>
                <a:gd name="T22" fmla="*/ 764 w 4280"/>
                <a:gd name="T23" fmla="*/ 88 h 442"/>
                <a:gd name="T24" fmla="*/ 842 w 4280"/>
                <a:gd name="T25" fmla="*/ 100 h 442"/>
                <a:gd name="T26" fmla="*/ 904 w 4280"/>
                <a:gd name="T27" fmla="*/ 104 h 442"/>
                <a:gd name="T28" fmla="*/ 912 w 4280"/>
                <a:gd name="T29" fmla="*/ 116 h 442"/>
                <a:gd name="T30" fmla="*/ 1024 w 4280"/>
                <a:gd name="T31" fmla="*/ 118 h 442"/>
                <a:gd name="T32" fmla="*/ 1032 w 4280"/>
                <a:gd name="T33" fmla="*/ 128 h 442"/>
                <a:gd name="T34" fmla="*/ 1044 w 4280"/>
                <a:gd name="T35" fmla="*/ 132 h 442"/>
                <a:gd name="T36" fmla="*/ 1146 w 4280"/>
                <a:gd name="T37" fmla="*/ 140 h 442"/>
                <a:gd name="T38" fmla="*/ 1160 w 4280"/>
                <a:gd name="T39" fmla="*/ 144 h 442"/>
                <a:gd name="T40" fmla="*/ 1168 w 4280"/>
                <a:gd name="T41" fmla="*/ 152 h 442"/>
                <a:gd name="T42" fmla="*/ 1304 w 4280"/>
                <a:gd name="T43" fmla="*/ 154 h 442"/>
                <a:gd name="T44" fmla="*/ 1312 w 4280"/>
                <a:gd name="T45" fmla="*/ 162 h 442"/>
                <a:gd name="T46" fmla="*/ 1434 w 4280"/>
                <a:gd name="T47" fmla="*/ 166 h 442"/>
                <a:gd name="T48" fmla="*/ 1442 w 4280"/>
                <a:gd name="T49" fmla="*/ 174 h 442"/>
                <a:gd name="T50" fmla="*/ 1584 w 4280"/>
                <a:gd name="T51" fmla="*/ 178 h 442"/>
                <a:gd name="T52" fmla="*/ 1666 w 4280"/>
                <a:gd name="T53" fmla="*/ 194 h 442"/>
                <a:gd name="T54" fmla="*/ 1722 w 4280"/>
                <a:gd name="T55" fmla="*/ 204 h 442"/>
                <a:gd name="T56" fmla="*/ 1772 w 4280"/>
                <a:gd name="T57" fmla="*/ 220 h 442"/>
                <a:gd name="T58" fmla="*/ 1810 w 4280"/>
                <a:gd name="T59" fmla="*/ 226 h 442"/>
                <a:gd name="T60" fmla="*/ 1826 w 4280"/>
                <a:gd name="T61" fmla="*/ 236 h 442"/>
                <a:gd name="T62" fmla="*/ 1860 w 4280"/>
                <a:gd name="T63" fmla="*/ 240 h 442"/>
                <a:gd name="T64" fmla="*/ 1882 w 4280"/>
                <a:gd name="T65" fmla="*/ 248 h 442"/>
                <a:gd name="T66" fmla="*/ 1968 w 4280"/>
                <a:gd name="T67" fmla="*/ 252 h 442"/>
                <a:gd name="T68" fmla="*/ 1982 w 4280"/>
                <a:gd name="T69" fmla="*/ 268 h 442"/>
                <a:gd name="T70" fmla="*/ 2036 w 4280"/>
                <a:gd name="T71" fmla="*/ 274 h 442"/>
                <a:gd name="T72" fmla="*/ 2082 w 4280"/>
                <a:gd name="T73" fmla="*/ 284 h 442"/>
                <a:gd name="T74" fmla="*/ 2152 w 4280"/>
                <a:gd name="T75" fmla="*/ 286 h 442"/>
                <a:gd name="T76" fmla="*/ 2200 w 4280"/>
                <a:gd name="T77" fmla="*/ 296 h 442"/>
                <a:gd name="T78" fmla="*/ 2226 w 4280"/>
                <a:gd name="T79" fmla="*/ 298 h 442"/>
                <a:gd name="T80" fmla="*/ 2248 w 4280"/>
                <a:gd name="T81" fmla="*/ 308 h 442"/>
                <a:gd name="T82" fmla="*/ 2346 w 4280"/>
                <a:gd name="T83" fmla="*/ 316 h 442"/>
                <a:gd name="T84" fmla="*/ 2508 w 4280"/>
                <a:gd name="T85" fmla="*/ 332 h 442"/>
                <a:gd name="T86" fmla="*/ 2892 w 4280"/>
                <a:gd name="T87" fmla="*/ 340 h 442"/>
                <a:gd name="T88" fmla="*/ 2898 w 4280"/>
                <a:gd name="T89" fmla="*/ 356 h 442"/>
                <a:gd name="T90" fmla="*/ 3028 w 4280"/>
                <a:gd name="T91" fmla="*/ 372 h 442"/>
                <a:gd name="T92" fmla="*/ 3058 w 4280"/>
                <a:gd name="T93" fmla="*/ 402 h 442"/>
                <a:gd name="T94" fmla="*/ 3142 w 4280"/>
                <a:gd name="T95" fmla="*/ 4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80" h="442">
                  <a:moveTo>
                    <a:pt x="0" y="0"/>
                  </a:moveTo>
                  <a:lnTo>
                    <a:pt x="108" y="0"/>
                  </a:lnTo>
                  <a:lnTo>
                    <a:pt x="108" y="4"/>
                  </a:lnTo>
                  <a:lnTo>
                    <a:pt x="116" y="4"/>
                  </a:lnTo>
                  <a:lnTo>
                    <a:pt x="116" y="12"/>
                  </a:lnTo>
                  <a:lnTo>
                    <a:pt x="162" y="12"/>
                  </a:lnTo>
                  <a:lnTo>
                    <a:pt x="162" y="14"/>
                  </a:lnTo>
                  <a:lnTo>
                    <a:pt x="188" y="14"/>
                  </a:lnTo>
                  <a:lnTo>
                    <a:pt x="188" y="22"/>
                  </a:lnTo>
                  <a:lnTo>
                    <a:pt x="208" y="22"/>
                  </a:lnTo>
                  <a:lnTo>
                    <a:pt x="208" y="28"/>
                  </a:lnTo>
                  <a:lnTo>
                    <a:pt x="228" y="28"/>
                  </a:lnTo>
                  <a:lnTo>
                    <a:pt x="228" y="30"/>
                  </a:lnTo>
                  <a:lnTo>
                    <a:pt x="252" y="30"/>
                  </a:lnTo>
                  <a:lnTo>
                    <a:pt x="252" y="38"/>
                  </a:lnTo>
                  <a:lnTo>
                    <a:pt x="344" y="38"/>
                  </a:lnTo>
                  <a:lnTo>
                    <a:pt x="344" y="42"/>
                  </a:lnTo>
                  <a:lnTo>
                    <a:pt x="368" y="42"/>
                  </a:lnTo>
                  <a:lnTo>
                    <a:pt x="368" y="46"/>
                  </a:lnTo>
                  <a:lnTo>
                    <a:pt x="396" y="46"/>
                  </a:lnTo>
                  <a:lnTo>
                    <a:pt x="396" y="54"/>
                  </a:lnTo>
                  <a:lnTo>
                    <a:pt x="532" y="54"/>
                  </a:lnTo>
                  <a:lnTo>
                    <a:pt x="532" y="58"/>
                  </a:lnTo>
                  <a:lnTo>
                    <a:pt x="554" y="58"/>
                  </a:lnTo>
                  <a:lnTo>
                    <a:pt x="554" y="62"/>
                  </a:lnTo>
                  <a:lnTo>
                    <a:pt x="582" y="62"/>
                  </a:lnTo>
                  <a:lnTo>
                    <a:pt x="582" y="70"/>
                  </a:lnTo>
                  <a:lnTo>
                    <a:pt x="588" y="70"/>
                  </a:lnTo>
                  <a:lnTo>
                    <a:pt x="588" y="72"/>
                  </a:lnTo>
                  <a:lnTo>
                    <a:pt x="598" y="72"/>
                  </a:lnTo>
                  <a:lnTo>
                    <a:pt x="598" y="78"/>
                  </a:lnTo>
                  <a:lnTo>
                    <a:pt x="672" y="78"/>
                  </a:lnTo>
                  <a:lnTo>
                    <a:pt x="672" y="84"/>
                  </a:lnTo>
                  <a:lnTo>
                    <a:pt x="756" y="84"/>
                  </a:lnTo>
                  <a:lnTo>
                    <a:pt x="756" y="88"/>
                  </a:lnTo>
                  <a:lnTo>
                    <a:pt x="764" y="88"/>
                  </a:lnTo>
                  <a:lnTo>
                    <a:pt x="764" y="94"/>
                  </a:lnTo>
                  <a:lnTo>
                    <a:pt x="842" y="94"/>
                  </a:lnTo>
                  <a:lnTo>
                    <a:pt x="842" y="100"/>
                  </a:lnTo>
                  <a:lnTo>
                    <a:pt x="890" y="100"/>
                  </a:lnTo>
                  <a:lnTo>
                    <a:pt x="890" y="104"/>
                  </a:lnTo>
                  <a:lnTo>
                    <a:pt x="904" y="104"/>
                  </a:lnTo>
                  <a:lnTo>
                    <a:pt x="904" y="110"/>
                  </a:lnTo>
                  <a:lnTo>
                    <a:pt x="912" y="110"/>
                  </a:lnTo>
                  <a:lnTo>
                    <a:pt x="912" y="116"/>
                  </a:lnTo>
                  <a:lnTo>
                    <a:pt x="948" y="116"/>
                  </a:lnTo>
                  <a:lnTo>
                    <a:pt x="948" y="118"/>
                  </a:lnTo>
                  <a:lnTo>
                    <a:pt x="1024" y="118"/>
                  </a:lnTo>
                  <a:lnTo>
                    <a:pt x="1024" y="122"/>
                  </a:lnTo>
                  <a:lnTo>
                    <a:pt x="1032" y="122"/>
                  </a:lnTo>
                  <a:lnTo>
                    <a:pt x="1032" y="128"/>
                  </a:lnTo>
                  <a:lnTo>
                    <a:pt x="1038" y="128"/>
                  </a:lnTo>
                  <a:lnTo>
                    <a:pt x="1038" y="132"/>
                  </a:lnTo>
                  <a:lnTo>
                    <a:pt x="1044" y="132"/>
                  </a:lnTo>
                  <a:lnTo>
                    <a:pt x="1044" y="136"/>
                  </a:lnTo>
                  <a:lnTo>
                    <a:pt x="1146" y="136"/>
                  </a:lnTo>
                  <a:lnTo>
                    <a:pt x="1146" y="140"/>
                  </a:lnTo>
                  <a:lnTo>
                    <a:pt x="1152" y="140"/>
                  </a:lnTo>
                  <a:lnTo>
                    <a:pt x="1152" y="144"/>
                  </a:lnTo>
                  <a:lnTo>
                    <a:pt x="1160" y="144"/>
                  </a:lnTo>
                  <a:lnTo>
                    <a:pt x="1160" y="146"/>
                  </a:lnTo>
                  <a:lnTo>
                    <a:pt x="1168" y="146"/>
                  </a:lnTo>
                  <a:lnTo>
                    <a:pt x="1168" y="152"/>
                  </a:lnTo>
                  <a:lnTo>
                    <a:pt x="1296" y="152"/>
                  </a:lnTo>
                  <a:lnTo>
                    <a:pt x="1296" y="154"/>
                  </a:lnTo>
                  <a:lnTo>
                    <a:pt x="1304" y="154"/>
                  </a:lnTo>
                  <a:lnTo>
                    <a:pt x="1304" y="158"/>
                  </a:lnTo>
                  <a:lnTo>
                    <a:pt x="1312" y="158"/>
                  </a:lnTo>
                  <a:lnTo>
                    <a:pt x="1312" y="162"/>
                  </a:lnTo>
                  <a:lnTo>
                    <a:pt x="1338" y="162"/>
                  </a:lnTo>
                  <a:lnTo>
                    <a:pt x="1338" y="166"/>
                  </a:lnTo>
                  <a:lnTo>
                    <a:pt x="1434" y="166"/>
                  </a:lnTo>
                  <a:lnTo>
                    <a:pt x="1434" y="170"/>
                  </a:lnTo>
                  <a:lnTo>
                    <a:pt x="1442" y="170"/>
                  </a:lnTo>
                  <a:lnTo>
                    <a:pt x="1442" y="174"/>
                  </a:lnTo>
                  <a:lnTo>
                    <a:pt x="1564" y="174"/>
                  </a:lnTo>
                  <a:lnTo>
                    <a:pt x="1564" y="178"/>
                  </a:lnTo>
                  <a:lnTo>
                    <a:pt x="1584" y="178"/>
                  </a:lnTo>
                  <a:lnTo>
                    <a:pt x="1584" y="182"/>
                  </a:lnTo>
                  <a:lnTo>
                    <a:pt x="1666" y="182"/>
                  </a:lnTo>
                  <a:lnTo>
                    <a:pt x="1666" y="194"/>
                  </a:lnTo>
                  <a:lnTo>
                    <a:pt x="1694" y="194"/>
                  </a:lnTo>
                  <a:lnTo>
                    <a:pt x="1694" y="204"/>
                  </a:lnTo>
                  <a:lnTo>
                    <a:pt x="1722" y="204"/>
                  </a:lnTo>
                  <a:lnTo>
                    <a:pt x="1722" y="212"/>
                  </a:lnTo>
                  <a:lnTo>
                    <a:pt x="1772" y="212"/>
                  </a:lnTo>
                  <a:lnTo>
                    <a:pt x="1772" y="220"/>
                  </a:lnTo>
                  <a:lnTo>
                    <a:pt x="1802" y="220"/>
                  </a:lnTo>
                  <a:lnTo>
                    <a:pt x="1802" y="226"/>
                  </a:lnTo>
                  <a:lnTo>
                    <a:pt x="1810" y="226"/>
                  </a:lnTo>
                  <a:lnTo>
                    <a:pt x="1810" y="232"/>
                  </a:lnTo>
                  <a:lnTo>
                    <a:pt x="1826" y="232"/>
                  </a:lnTo>
                  <a:lnTo>
                    <a:pt x="1826" y="236"/>
                  </a:lnTo>
                  <a:lnTo>
                    <a:pt x="1852" y="236"/>
                  </a:lnTo>
                  <a:lnTo>
                    <a:pt x="1852" y="240"/>
                  </a:lnTo>
                  <a:lnTo>
                    <a:pt x="1860" y="240"/>
                  </a:lnTo>
                  <a:lnTo>
                    <a:pt x="1860" y="244"/>
                  </a:lnTo>
                  <a:lnTo>
                    <a:pt x="1882" y="244"/>
                  </a:lnTo>
                  <a:lnTo>
                    <a:pt x="1882" y="248"/>
                  </a:lnTo>
                  <a:lnTo>
                    <a:pt x="1918" y="248"/>
                  </a:lnTo>
                  <a:lnTo>
                    <a:pt x="1918" y="252"/>
                  </a:lnTo>
                  <a:lnTo>
                    <a:pt x="1968" y="252"/>
                  </a:lnTo>
                  <a:lnTo>
                    <a:pt x="1968" y="262"/>
                  </a:lnTo>
                  <a:lnTo>
                    <a:pt x="1982" y="262"/>
                  </a:lnTo>
                  <a:lnTo>
                    <a:pt x="1982" y="268"/>
                  </a:lnTo>
                  <a:lnTo>
                    <a:pt x="2022" y="268"/>
                  </a:lnTo>
                  <a:lnTo>
                    <a:pt x="2022" y="274"/>
                  </a:lnTo>
                  <a:lnTo>
                    <a:pt x="2036" y="274"/>
                  </a:lnTo>
                  <a:lnTo>
                    <a:pt x="2036" y="278"/>
                  </a:lnTo>
                  <a:lnTo>
                    <a:pt x="2082" y="278"/>
                  </a:lnTo>
                  <a:lnTo>
                    <a:pt x="2082" y="284"/>
                  </a:lnTo>
                  <a:lnTo>
                    <a:pt x="2148" y="284"/>
                  </a:lnTo>
                  <a:lnTo>
                    <a:pt x="2148" y="286"/>
                  </a:lnTo>
                  <a:lnTo>
                    <a:pt x="2152" y="286"/>
                  </a:lnTo>
                  <a:lnTo>
                    <a:pt x="2152" y="290"/>
                  </a:lnTo>
                  <a:lnTo>
                    <a:pt x="2200" y="290"/>
                  </a:lnTo>
                  <a:lnTo>
                    <a:pt x="2200" y="296"/>
                  </a:lnTo>
                  <a:lnTo>
                    <a:pt x="2222" y="296"/>
                  </a:lnTo>
                  <a:lnTo>
                    <a:pt x="2222" y="298"/>
                  </a:lnTo>
                  <a:lnTo>
                    <a:pt x="2226" y="298"/>
                  </a:lnTo>
                  <a:lnTo>
                    <a:pt x="2226" y="300"/>
                  </a:lnTo>
                  <a:lnTo>
                    <a:pt x="2248" y="300"/>
                  </a:lnTo>
                  <a:lnTo>
                    <a:pt x="2248" y="308"/>
                  </a:lnTo>
                  <a:lnTo>
                    <a:pt x="2258" y="308"/>
                  </a:lnTo>
                  <a:lnTo>
                    <a:pt x="2258" y="316"/>
                  </a:lnTo>
                  <a:lnTo>
                    <a:pt x="2346" y="316"/>
                  </a:lnTo>
                  <a:lnTo>
                    <a:pt x="2346" y="322"/>
                  </a:lnTo>
                  <a:lnTo>
                    <a:pt x="2508" y="322"/>
                  </a:lnTo>
                  <a:lnTo>
                    <a:pt x="2508" y="332"/>
                  </a:lnTo>
                  <a:lnTo>
                    <a:pt x="2618" y="332"/>
                  </a:lnTo>
                  <a:lnTo>
                    <a:pt x="2618" y="340"/>
                  </a:lnTo>
                  <a:lnTo>
                    <a:pt x="2892" y="340"/>
                  </a:lnTo>
                  <a:lnTo>
                    <a:pt x="2892" y="344"/>
                  </a:lnTo>
                  <a:lnTo>
                    <a:pt x="2898" y="344"/>
                  </a:lnTo>
                  <a:lnTo>
                    <a:pt x="2898" y="356"/>
                  </a:lnTo>
                  <a:lnTo>
                    <a:pt x="3012" y="356"/>
                  </a:lnTo>
                  <a:lnTo>
                    <a:pt x="3012" y="372"/>
                  </a:lnTo>
                  <a:lnTo>
                    <a:pt x="3028" y="372"/>
                  </a:lnTo>
                  <a:lnTo>
                    <a:pt x="3028" y="388"/>
                  </a:lnTo>
                  <a:lnTo>
                    <a:pt x="3058" y="388"/>
                  </a:lnTo>
                  <a:lnTo>
                    <a:pt x="3058" y="402"/>
                  </a:lnTo>
                  <a:lnTo>
                    <a:pt x="3092" y="402"/>
                  </a:lnTo>
                  <a:lnTo>
                    <a:pt x="3092" y="420"/>
                  </a:lnTo>
                  <a:lnTo>
                    <a:pt x="3142" y="420"/>
                  </a:lnTo>
                  <a:lnTo>
                    <a:pt x="3142" y="442"/>
                  </a:lnTo>
                  <a:lnTo>
                    <a:pt x="4280" y="442"/>
                  </a:lnTo>
                </a:path>
              </a:pathLst>
            </a:custGeom>
            <a:noFill/>
            <a:ln w="15875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>
                <a:solidFill>
                  <a:srgbClr val="000000"/>
                </a:solidFill>
                <a:latin typeface="Times New Roman"/>
                <a:cs typeface="Lucida Sans Unicode"/>
              </a:endParaRPr>
            </a:p>
          </p:txBody>
        </p:sp>
      </p:grpSp>
      <p:graphicFrame>
        <p:nvGraphicFramePr>
          <p:cNvPr id="329" name="Table 328">
            <a:extLst>
              <a:ext uri="{FF2B5EF4-FFF2-40B4-BE49-F238E27FC236}">
                <a16:creationId xmlns:a16="http://schemas.microsoft.com/office/drawing/2014/main" id="{A6D01305-DF16-4085-99A5-C4A7E89B77F4}"/>
              </a:ext>
            </a:extLst>
          </p:cNvPr>
          <p:cNvGraphicFramePr>
            <a:graphicFrameLocks noGrp="1"/>
          </p:cNvGraphicFramePr>
          <p:nvPr/>
        </p:nvGraphicFramePr>
        <p:xfrm>
          <a:off x="1264922" y="5590540"/>
          <a:ext cx="10662559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163">
                  <a:extLst>
                    <a:ext uri="{9D8B030D-6E8A-4147-A177-3AD203B41FA5}">
                      <a16:colId xmlns:a16="http://schemas.microsoft.com/office/drawing/2014/main" val="2552219059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1147224294"/>
                    </a:ext>
                  </a:extLst>
                </a:gridCol>
                <a:gridCol w="950929">
                  <a:extLst>
                    <a:ext uri="{9D8B030D-6E8A-4147-A177-3AD203B41FA5}">
                      <a16:colId xmlns:a16="http://schemas.microsoft.com/office/drawing/2014/main" val="3792818194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741224457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318706445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2069030314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46407450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2355689973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4281879038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833799730"/>
                    </a:ext>
                  </a:extLst>
                </a:gridCol>
                <a:gridCol w="971163">
                  <a:extLst>
                    <a:ext uri="{9D8B030D-6E8A-4147-A177-3AD203B41FA5}">
                      <a16:colId xmlns:a16="http://schemas.microsoft.com/office/drawing/2014/main" val="40265348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rgbClr val="009FBA"/>
                          </a:solidFill>
                          <a:effectLst/>
                        </a:rPr>
                        <a:t>323</a:t>
                      </a:r>
                      <a:endParaRPr lang="en-US" sz="1600" b="0" i="0" u="none" strike="noStrike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308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295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283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259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184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106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009FBA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9F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975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328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296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253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223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154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29600"/>
                          </a:solidFill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F29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543367"/>
                  </a:ext>
                </a:extLst>
              </a:tr>
            </a:tbl>
          </a:graphicData>
        </a:graphic>
      </p:graphicFrame>
      <p:grpSp>
        <p:nvGrpSpPr>
          <p:cNvPr id="330" name="Group 329">
            <a:extLst>
              <a:ext uri="{FF2B5EF4-FFF2-40B4-BE49-F238E27FC236}">
                <a16:creationId xmlns:a16="http://schemas.microsoft.com/office/drawing/2014/main" id="{20696589-380B-45E9-9817-9F69F5786AEB}"/>
              </a:ext>
            </a:extLst>
          </p:cNvPr>
          <p:cNvGrpSpPr/>
          <p:nvPr/>
        </p:nvGrpSpPr>
        <p:grpSpPr>
          <a:xfrm>
            <a:off x="328449" y="5326927"/>
            <a:ext cx="1237945" cy="731821"/>
            <a:chOff x="246335" y="4033294"/>
            <a:chExt cx="928459" cy="548866"/>
          </a:xfrm>
        </p:grpSpPr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EB135A49-9B5B-4369-A493-BCAC3BD34017}"/>
                </a:ext>
              </a:extLst>
            </p:cNvPr>
            <p:cNvSpPr/>
            <p:nvPr/>
          </p:nvSpPr>
          <p:spPr>
            <a:xfrm>
              <a:off x="246335" y="4033294"/>
              <a:ext cx="92845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243840" bIns="0">
              <a:noAutofit/>
            </a:bodyPr>
            <a:lstStyle/>
            <a:p>
              <a:pPr defTabSz="914354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latin typeface="Times New Roman"/>
                  <a:cs typeface="Arial" panose="020B0604020202020204" pitchFamily="34" charset="0"/>
                </a:rPr>
                <a:t>No. at risk</a:t>
              </a:r>
              <a:endParaRPr lang="en-US" sz="1600" b="1" dirty="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B9142DAF-1BA8-428D-9C9E-2543D9960ABE}"/>
                </a:ext>
              </a:extLst>
            </p:cNvPr>
            <p:cNvSpPr/>
            <p:nvPr/>
          </p:nvSpPr>
          <p:spPr>
            <a:xfrm>
              <a:off x="246335" y="4207774"/>
              <a:ext cx="84999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noAutofit/>
            </a:bodyPr>
            <a:lstStyle/>
            <a:p>
              <a:pPr defTabSz="914354">
                <a:defRPr/>
              </a:pPr>
              <a:r>
                <a:rPr lang="en-US" altLang="en-US" sz="1600" dirty="0" err="1">
                  <a:solidFill>
                    <a:srgbClr val="009FBA"/>
                  </a:solidFill>
                  <a:latin typeface="Times New Roman"/>
                  <a:cs typeface="Arial" panose="020B0604020202020204" pitchFamily="34" charset="0"/>
                </a:rPr>
                <a:t>NIVO+CABO</a:t>
              </a:r>
              <a:endParaRPr lang="en-US" sz="1600" dirty="0">
                <a:solidFill>
                  <a:srgbClr val="009FBA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81DC1985-831D-4E8D-904B-84074982140C}"/>
                </a:ext>
              </a:extLst>
            </p:cNvPr>
            <p:cNvSpPr/>
            <p:nvPr/>
          </p:nvSpPr>
          <p:spPr>
            <a:xfrm>
              <a:off x="246335" y="4397494"/>
              <a:ext cx="67568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noAutofit/>
            </a:bodyPr>
            <a:lstStyle/>
            <a:p>
              <a:pPr defTabSz="914354">
                <a:defRPr/>
              </a:pPr>
              <a:r>
                <a:rPr lang="en-US" altLang="en-US" sz="1600" dirty="0">
                  <a:solidFill>
                    <a:srgbClr val="F29600"/>
                  </a:solidFill>
                  <a:latin typeface="Times New Roman"/>
                  <a:cs typeface="Arial" panose="020B0604020202020204" pitchFamily="34" charset="0"/>
                </a:rPr>
                <a:t>SUN</a:t>
              </a:r>
              <a:endParaRPr lang="en-US" sz="1600" dirty="0">
                <a:solidFill>
                  <a:srgbClr val="F29600"/>
                </a:solidFill>
                <a:latin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BD0B11DC-6349-4F99-AF48-FBD20FA29252}"/>
              </a:ext>
            </a:extLst>
          </p:cNvPr>
          <p:cNvSpPr txBox="1"/>
          <p:nvPr/>
        </p:nvSpPr>
        <p:spPr>
          <a:xfrm>
            <a:off x="251893" y="6607846"/>
            <a:ext cx="61531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/>
                <a:cs typeface="Lucida Sans Unicode"/>
              </a:rPr>
              <a:t>Choueiri TK et al. Poster presented at the American Society of Clinical Oncology Annual Meeting 2018. TPS4598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55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DB26304E-E51A-4471-97FA-3A08C28F79DB}"/>
              </a:ext>
            </a:extLst>
          </p:cNvPr>
          <p:cNvCxnSpPr>
            <a:cxnSpLocks/>
          </p:cNvCxnSpPr>
          <p:nvPr/>
        </p:nvCxnSpPr>
        <p:spPr>
          <a:xfrm>
            <a:off x="975360" y="1401233"/>
            <a:ext cx="10241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95D3DA7-3374-4D5D-9E8A-B73D0A50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75" y="-76983"/>
            <a:ext cx="10407649" cy="1141412"/>
          </a:xfrm>
        </p:spPr>
        <p:txBody>
          <a:bodyPr/>
          <a:lstStyle/>
          <a:p>
            <a:r>
              <a:rPr lang="en-US"/>
              <a:t>Overall 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survival in subgroups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9EE5-4272-4A91-A729-11768E3B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>
              <a:defRPr/>
            </a:pPr>
            <a:fld id="{AF1AFCDA-ABCC-4704-AB71-48FDE4F2FA4C}" type="slidenum">
              <a:rPr lang="en-US" sz="1467" smtClean="0">
                <a:solidFill>
                  <a:srgbClr val="000000"/>
                </a:solidFill>
                <a:latin typeface="Times New Roman"/>
                <a:cs typeface="Lucida Sans Unicode"/>
              </a:rPr>
              <a:pPr defTabSz="914377">
                <a:defRPr/>
              </a:pPr>
              <a:t>22</a:t>
            </a:fld>
            <a:endParaRPr lang="en-US" sz="1467" dirty="0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FDAE0-B90F-4156-8740-2A6E9E3F08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CheckMate 9ER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09E74-F52C-4B88-B057-5D12C53C91FA}"/>
              </a:ext>
            </a:extLst>
          </p:cNvPr>
          <p:cNvSpPr/>
          <p:nvPr/>
        </p:nvSpPr>
        <p:spPr>
          <a:xfrm>
            <a:off x="132317" y="926219"/>
            <a:ext cx="510363" cy="487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2400">
              <a:solidFill>
                <a:srgbClr val="FFFFFF"/>
              </a:solidFill>
              <a:latin typeface="Times New Roman"/>
              <a:cs typeface="Lucida Sans Unicode"/>
            </a:endParaRPr>
          </a:p>
        </p:txBody>
      </p:sp>
      <p:sp>
        <p:nvSpPr>
          <p:cNvPr id="146" name="Line 133">
            <a:extLst>
              <a:ext uri="{FF2B5EF4-FFF2-40B4-BE49-F238E27FC236}">
                <a16:creationId xmlns:a16="http://schemas.microsoft.com/office/drawing/2014/main" id="{47BE26A7-330F-4F04-B13D-1F05210B3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5469" y="5987476"/>
            <a:ext cx="8424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5" name="Line 132">
            <a:extLst>
              <a:ext uri="{FF2B5EF4-FFF2-40B4-BE49-F238E27FC236}">
                <a16:creationId xmlns:a16="http://schemas.microsoft.com/office/drawing/2014/main" id="{4368CA30-C0D9-4C6B-BAB4-231E18CBC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9501" y="5818479"/>
            <a:ext cx="6942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4" name="Line 131">
            <a:extLst>
              <a:ext uri="{FF2B5EF4-FFF2-40B4-BE49-F238E27FC236}">
                <a16:creationId xmlns:a16="http://schemas.microsoft.com/office/drawing/2014/main" id="{791FBE93-F353-41A2-947C-8FA579106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2" y="5476151"/>
            <a:ext cx="6646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3" name="Line 130">
            <a:extLst>
              <a:ext uri="{FF2B5EF4-FFF2-40B4-BE49-F238E27FC236}">
                <a16:creationId xmlns:a16="http://schemas.microsoft.com/office/drawing/2014/main" id="{DB8C6500-3400-44F1-BB5C-D6B9F2B2F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9868" y="5307153"/>
            <a:ext cx="9059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95" name="Rectangle 82">
            <a:extLst>
              <a:ext uri="{FF2B5EF4-FFF2-40B4-BE49-F238E27FC236}">
                <a16:creationId xmlns:a16="http://schemas.microsoft.com/office/drawing/2014/main" id="{8B8802FB-67DE-46FB-AC01-98DA8078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217" y="4780663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43/85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42" name="Line 129">
            <a:extLst>
              <a:ext uri="{FF2B5EF4-FFF2-40B4-BE49-F238E27FC236}">
                <a16:creationId xmlns:a16="http://schemas.microsoft.com/office/drawing/2014/main" id="{1E60EFC6-E01F-4355-B4EC-CD9F42692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1" y="4865159"/>
            <a:ext cx="8974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0" name="Line 127">
            <a:extLst>
              <a:ext uri="{FF2B5EF4-FFF2-40B4-BE49-F238E27FC236}">
                <a16:creationId xmlns:a16="http://schemas.microsoft.com/office/drawing/2014/main" id="{77013EE5-149D-4542-A90C-9C0396128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1900" y="4282333"/>
            <a:ext cx="9567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5" name="Line 122">
            <a:extLst>
              <a:ext uri="{FF2B5EF4-FFF2-40B4-BE49-F238E27FC236}">
                <a16:creationId xmlns:a16="http://schemas.microsoft.com/office/drawing/2014/main" id="{E247ADCE-3D66-49E8-82DE-F1C122361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8533" y="3108017"/>
            <a:ext cx="889000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6" name="Line 123">
            <a:extLst>
              <a:ext uri="{FF2B5EF4-FFF2-40B4-BE49-F238E27FC236}">
                <a16:creationId xmlns:a16="http://schemas.microsoft.com/office/drawing/2014/main" id="{6949F809-5D18-40DB-B816-F43BD8A46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268349"/>
            <a:ext cx="6773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29" name="Line 116">
            <a:extLst>
              <a:ext uri="{FF2B5EF4-FFF2-40B4-BE49-F238E27FC236}">
                <a16:creationId xmlns:a16="http://schemas.microsoft.com/office/drawing/2014/main" id="{9EDA324D-417B-4BF1-BA0A-D95DE3739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035" y="1569707"/>
            <a:ext cx="5291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1" name="Line 118">
            <a:extLst>
              <a:ext uri="{FF2B5EF4-FFF2-40B4-BE49-F238E27FC236}">
                <a16:creationId xmlns:a16="http://schemas.microsoft.com/office/drawing/2014/main" id="{51C89255-BD1E-4329-A880-37549B980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0435" y="2055033"/>
            <a:ext cx="7069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0" name="Line 117">
            <a:extLst>
              <a:ext uri="{FF2B5EF4-FFF2-40B4-BE49-F238E27FC236}">
                <a16:creationId xmlns:a16="http://schemas.microsoft.com/office/drawing/2014/main" id="{3D1372D9-36F4-4D0A-81AE-2BDD464F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0" y="1903369"/>
            <a:ext cx="838200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2" name="Line 119">
            <a:extLst>
              <a:ext uri="{FF2B5EF4-FFF2-40B4-BE49-F238E27FC236}">
                <a16:creationId xmlns:a16="http://schemas.microsoft.com/office/drawing/2014/main" id="{EF370071-5F1A-4874-ABDE-A3C34A2CA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769" y="2414695"/>
            <a:ext cx="14689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3" name="Line 120">
            <a:extLst>
              <a:ext uri="{FF2B5EF4-FFF2-40B4-BE49-F238E27FC236}">
                <a16:creationId xmlns:a16="http://schemas.microsoft.com/office/drawing/2014/main" id="{A2F9E4E5-0221-41FF-9B9C-63DDCE7C2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2581525"/>
            <a:ext cx="711200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B258541D-E6FE-4BA1-BD6C-D5F643AFCE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37168" y="926219"/>
            <a:ext cx="10117667" cy="57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D4E83261-04CD-4B55-A292-22C8DD828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333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E9E92895-53CB-430F-8AC5-10964F04C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667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FB2033C8-DCCB-403A-B375-F5AE58A66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3000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DEE999F8-72A4-4AD3-9B60-1F7E1466E4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333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CB0EC498-1CA5-4CA2-8F39-29CBC6D3FD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5667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CE4C551C-D7A9-4184-8DDE-070B07D61F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0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6750ABB3-A8EA-491F-B91B-B089DB554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8333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DEDAA01B-32CC-4B73-9E9B-C413C6A06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4667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39745077-5464-4BD0-9576-604022642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1000" y="6178142"/>
            <a:ext cx="0" cy="82332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D03095F0-7644-48D6-8ECD-B688735D0EB9}"/>
              </a:ext>
            </a:extLst>
          </p:cNvPr>
          <p:cNvSpPr>
            <a:spLocks/>
          </p:cNvSpPr>
          <p:nvPr/>
        </p:nvSpPr>
        <p:spPr bwMode="auto">
          <a:xfrm>
            <a:off x="6604000" y="6178142"/>
            <a:ext cx="2963333" cy="82332"/>
          </a:xfrm>
          <a:custGeom>
            <a:avLst/>
            <a:gdLst>
              <a:gd name="T0" fmla="*/ 0 w 1400"/>
              <a:gd name="T1" fmla="*/ 38 h 38"/>
              <a:gd name="T2" fmla="*/ 0 w 1400"/>
              <a:gd name="T3" fmla="*/ 0 h 38"/>
              <a:gd name="T4" fmla="*/ 1400 w 1400"/>
              <a:gd name="T5" fmla="*/ 0 h 38"/>
              <a:gd name="T6" fmla="*/ 1400 w 1400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0" h="38">
                <a:moveTo>
                  <a:pt x="0" y="38"/>
                </a:moveTo>
                <a:lnTo>
                  <a:pt x="0" y="0"/>
                </a:lnTo>
                <a:lnTo>
                  <a:pt x="1400" y="0"/>
                </a:lnTo>
                <a:lnTo>
                  <a:pt x="1400" y="38"/>
                </a:lnTo>
              </a:path>
            </a:pathLst>
          </a:cu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55591CC-1C37-45D8-9C5A-AF260BB3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7" y="1467878"/>
            <a:ext cx="45685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Overall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71A766AF-7130-40AE-B66C-B55887B75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636875"/>
            <a:ext cx="428002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Region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71C64FDC-E173-46E5-AFEB-0C68BB9F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2" y="1810206"/>
            <a:ext cx="793487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US/Europe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E5AF8A29-948D-40FF-A76D-8618698F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987870"/>
            <a:ext cx="974626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Rest of world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706A80C0-C92C-4F74-B4CE-1C8007EA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7" y="2156867"/>
            <a:ext cx="129362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IMDC prognostic risk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56CBF1B2-32B4-4264-A21C-686F5BFC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2334532"/>
            <a:ext cx="755015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Favorable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150D4276-471D-41FF-8CDF-7A8E9955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8" y="2512196"/>
            <a:ext cx="95539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Intermediate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697DF2E2-9B5C-4206-BF07-4BC37EA5F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2685527"/>
            <a:ext cx="41678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Poor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A83FD606-B008-4436-A88D-0FB3F248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17" y="2837191"/>
            <a:ext cx="110126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PD-L1 expression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247AC063-1982-4281-B411-4A535C3AC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518" y="3192519"/>
            <a:ext cx="155010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&lt; 1% or indeterminate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A230647C-5450-4AF7-A695-A91807CBB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7" y="3333351"/>
            <a:ext cx="23403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Age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13CF294F-5FDA-4375-9265-683A6B99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3485015"/>
            <a:ext cx="79028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&lt; 65 years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E938F6B1-5D3C-41D7-A75E-426464155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84" y="3855510"/>
            <a:ext cx="22442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Sex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14341103-2330-4C85-826D-55AF7C96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84" y="4033174"/>
            <a:ext cx="41838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Male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0" name="Rectangle 37">
            <a:extLst>
              <a:ext uri="{FF2B5EF4-FFF2-40B4-BE49-F238E27FC236}">
                <a16:creationId xmlns:a16="http://schemas.microsoft.com/office/drawing/2014/main" id="{6CDBDB21-D56D-4828-BF11-A8B2CC12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86" y="4210838"/>
            <a:ext cx="591509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Female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E2D56122-3726-4CA6-BAFC-F113141F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86" y="4431834"/>
            <a:ext cx="1915589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Karnofsky performance status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2696A49D-348B-4877-B0A6-335C7349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8" y="5021159"/>
            <a:ext cx="106439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Bone metastases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5" name="Rectangle 42">
            <a:extLst>
              <a:ext uri="{FF2B5EF4-FFF2-40B4-BE49-F238E27FC236}">
                <a16:creationId xmlns:a16="http://schemas.microsoft.com/office/drawing/2014/main" id="{7CECB7A0-62C9-47AF-B4C3-C6F4480F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5198823"/>
            <a:ext cx="346249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Yes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id="{87E8954E-69F7-4087-9F0E-7C65ED2F0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7" y="5376487"/>
            <a:ext cx="2933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No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7" name="Rectangle 44">
            <a:extLst>
              <a:ext uri="{FF2B5EF4-FFF2-40B4-BE49-F238E27FC236}">
                <a16:creationId xmlns:a16="http://schemas.microsoft.com/office/drawing/2014/main" id="{BF1CB19E-7585-4F63-8B13-59CE1A2B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5549818"/>
            <a:ext cx="143629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Previous nephrectomy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8" name="Rectangle 45">
            <a:extLst>
              <a:ext uri="{FF2B5EF4-FFF2-40B4-BE49-F238E27FC236}">
                <a16:creationId xmlns:a16="http://schemas.microsoft.com/office/drawing/2014/main" id="{975C45E7-8C16-402A-8019-045F28267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5727482"/>
            <a:ext cx="346249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Yes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59" name="Rectangle 46">
            <a:extLst>
              <a:ext uri="{FF2B5EF4-FFF2-40B4-BE49-F238E27FC236}">
                <a16:creationId xmlns:a16="http://schemas.microsoft.com/office/drawing/2014/main" id="{F4A81919-6D16-41B8-9E8E-FB105D0A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7" y="5905146"/>
            <a:ext cx="2933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No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0" name="Rectangle 47">
            <a:extLst>
              <a:ext uri="{FF2B5EF4-FFF2-40B4-BE49-F238E27FC236}">
                <a16:creationId xmlns:a16="http://schemas.microsoft.com/office/drawing/2014/main" id="{7EA075D2-A6AA-4781-BB6F-C4DAE6EAD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1485211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67/323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1" name="Rectangle 48">
            <a:extLst>
              <a:ext uri="{FF2B5EF4-FFF2-40B4-BE49-F238E27FC236}">
                <a16:creationId xmlns:a16="http://schemas.microsoft.com/office/drawing/2014/main" id="{19929267-3093-414A-895D-482765D4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133" y="1805872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26/158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2" name="Rectangle 49">
            <a:extLst>
              <a:ext uri="{FF2B5EF4-FFF2-40B4-BE49-F238E27FC236}">
                <a16:creationId xmlns:a16="http://schemas.microsoft.com/office/drawing/2014/main" id="{35D37D5C-EA91-4FC2-86D6-39A441C4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133" y="1983536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41/165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3" name="Rectangle 50">
            <a:extLst>
              <a:ext uri="{FF2B5EF4-FFF2-40B4-BE49-F238E27FC236}">
                <a16:creationId xmlns:a16="http://schemas.microsoft.com/office/drawing/2014/main" id="{9C144022-B470-4BA9-A0FF-68F4CF65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325866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10/74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4" name="Rectangle 51">
            <a:extLst>
              <a:ext uri="{FF2B5EF4-FFF2-40B4-BE49-F238E27FC236}">
                <a16:creationId xmlns:a16="http://schemas.microsoft.com/office/drawing/2014/main" id="{D865CF3E-C1BE-4765-A84D-BA795AC7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03530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40/188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5" name="Rectangle 52">
            <a:extLst>
              <a:ext uri="{FF2B5EF4-FFF2-40B4-BE49-F238E27FC236}">
                <a16:creationId xmlns:a16="http://schemas.microsoft.com/office/drawing/2014/main" id="{586023D7-A9A7-49F9-ADA5-D2C29CF37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676860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17/61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D7E30EA4-01F9-436D-9950-EC05701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1" y="3014855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28/83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F164DA4A-4E8D-4AC0-B7CF-CF419AD6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3192519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39/240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8" name="Rectangle 55">
            <a:extLst>
              <a:ext uri="{FF2B5EF4-FFF2-40B4-BE49-F238E27FC236}">
                <a16:creationId xmlns:a16="http://schemas.microsoft.com/office/drawing/2014/main" id="{53653035-E322-4607-8B4F-88E9E1CA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3498015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31/191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69" name="Rectangle 56">
            <a:extLst>
              <a:ext uri="{FF2B5EF4-FFF2-40B4-BE49-F238E27FC236}">
                <a16:creationId xmlns:a16="http://schemas.microsoft.com/office/drawing/2014/main" id="{96CD0C0F-04AF-4CBC-BB7B-F700F650C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3658346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36/132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0" name="Rectangle 57">
            <a:extLst>
              <a:ext uri="{FF2B5EF4-FFF2-40B4-BE49-F238E27FC236}">
                <a16:creationId xmlns:a16="http://schemas.microsoft.com/office/drawing/2014/main" id="{30C25A7E-3E77-4DDE-B902-3AEBCA85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017" y="4033174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47/249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1" name="Rectangle 58">
            <a:extLst>
              <a:ext uri="{FF2B5EF4-FFF2-40B4-BE49-F238E27FC236}">
                <a16:creationId xmlns:a16="http://schemas.microsoft.com/office/drawing/2014/main" id="{C9802F45-465D-45A0-B9BA-836D283C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117" y="4210838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20/74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2" name="Rectangle 59">
            <a:extLst>
              <a:ext uri="{FF2B5EF4-FFF2-40B4-BE49-F238E27FC236}">
                <a16:creationId xmlns:a16="http://schemas.microsoft.com/office/drawing/2014/main" id="{C3FAF33A-3219-4CBD-A84D-0C126A29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017" y="4605166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45/257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3" name="Rectangle 60">
            <a:extLst>
              <a:ext uri="{FF2B5EF4-FFF2-40B4-BE49-F238E27FC236}">
                <a16:creationId xmlns:a16="http://schemas.microsoft.com/office/drawing/2014/main" id="{8AFF4170-0B17-4147-B4E4-FEF9E8DF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117" y="4782830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22/66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4" name="Rectangle 61">
            <a:extLst>
              <a:ext uri="{FF2B5EF4-FFF2-40B4-BE49-F238E27FC236}">
                <a16:creationId xmlns:a16="http://schemas.microsoft.com/office/drawing/2014/main" id="{E087B6B5-E4D5-48C5-92A4-FEA5D136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5198823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24/78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5" name="Rectangle 62">
            <a:extLst>
              <a:ext uri="{FF2B5EF4-FFF2-40B4-BE49-F238E27FC236}">
                <a16:creationId xmlns:a16="http://schemas.microsoft.com/office/drawing/2014/main" id="{0CB06EB5-07E7-4699-AAE5-EC04FEE02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5376487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43/245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6" name="Rectangle 63">
            <a:extLst>
              <a:ext uri="{FF2B5EF4-FFF2-40B4-BE49-F238E27FC236}">
                <a16:creationId xmlns:a16="http://schemas.microsoft.com/office/drawing/2014/main" id="{DD1A63B5-6BBF-4B50-BE40-9DF08F723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5727482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36/222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77" name="Rectangle 64">
            <a:extLst>
              <a:ext uri="{FF2B5EF4-FFF2-40B4-BE49-F238E27FC236}">
                <a16:creationId xmlns:a16="http://schemas.microsoft.com/office/drawing/2014/main" id="{3717616E-0C64-4B5C-902D-B0141F2A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5905146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31/101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2" name="Rectangle 69">
            <a:extLst>
              <a:ext uri="{FF2B5EF4-FFF2-40B4-BE49-F238E27FC236}">
                <a16:creationId xmlns:a16="http://schemas.microsoft.com/office/drawing/2014/main" id="{A910582D-BDB4-44F7-9E28-8B3A640B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1" y="1485211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99/328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D6E06FA3-87E1-40F7-B186-56A7E8AA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1" y="1805872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45/161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4" name="Rectangle 71">
            <a:extLst>
              <a:ext uri="{FF2B5EF4-FFF2-40B4-BE49-F238E27FC236}">
                <a16:creationId xmlns:a16="http://schemas.microsoft.com/office/drawing/2014/main" id="{514C7111-E5BD-4812-A3EA-D031FD85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1" y="1966204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54/167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5" name="Rectangle 72">
            <a:extLst>
              <a:ext uri="{FF2B5EF4-FFF2-40B4-BE49-F238E27FC236}">
                <a16:creationId xmlns:a16="http://schemas.microsoft.com/office/drawing/2014/main" id="{34F0004F-E38F-4F61-AC76-97BC13A0F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217" y="2317199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11/72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6" name="Rectangle 73">
            <a:extLst>
              <a:ext uri="{FF2B5EF4-FFF2-40B4-BE49-F238E27FC236}">
                <a16:creationId xmlns:a16="http://schemas.microsoft.com/office/drawing/2014/main" id="{2856C990-D6E7-492B-983D-5691CADA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817" y="2494863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51/188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7" name="Rectangle 74">
            <a:extLst>
              <a:ext uri="{FF2B5EF4-FFF2-40B4-BE49-F238E27FC236}">
                <a16:creationId xmlns:a16="http://schemas.microsoft.com/office/drawing/2014/main" id="{5ED2052A-7B44-4555-9B22-2DD31F332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217" y="2668194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37/68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8" name="Rectangle 75">
            <a:extLst>
              <a:ext uri="{FF2B5EF4-FFF2-40B4-BE49-F238E27FC236}">
                <a16:creationId xmlns:a16="http://schemas.microsoft.com/office/drawing/2014/main" id="{98CFD7B2-FC31-4DA3-AA79-F16BEB3A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867" y="3014855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30/83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89" name="Rectangle 76">
            <a:extLst>
              <a:ext uri="{FF2B5EF4-FFF2-40B4-BE49-F238E27FC236}">
                <a16:creationId xmlns:a16="http://schemas.microsoft.com/office/drawing/2014/main" id="{E17EC6B7-3B8F-49C7-AE43-5AEFC4F6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767" y="3192519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69/245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10C338CF-CC52-477D-963A-A3BEA551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4884" y="3500182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66/210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1" name="Rectangle 78">
            <a:extLst>
              <a:ext uri="{FF2B5EF4-FFF2-40B4-BE49-F238E27FC236}">
                <a16:creationId xmlns:a16="http://schemas.microsoft.com/office/drawing/2014/main" id="{9EA6760E-E577-4A56-B7D6-54E4AF9C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4884" y="3660512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33/118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2" name="Rectangle 79">
            <a:extLst>
              <a:ext uri="{FF2B5EF4-FFF2-40B4-BE49-F238E27FC236}">
                <a16:creationId xmlns:a16="http://schemas.microsoft.com/office/drawing/2014/main" id="{DADD3490-08A6-42D2-960E-6DCDC8CCA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584" y="4033174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66/232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3" name="Rectangle 80">
            <a:extLst>
              <a:ext uri="{FF2B5EF4-FFF2-40B4-BE49-F238E27FC236}">
                <a16:creationId xmlns:a16="http://schemas.microsoft.com/office/drawing/2014/main" id="{C5EC98F9-0C4E-4413-9604-65E74A530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684" y="4210838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33/96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4" name="Rectangle 81">
            <a:extLst>
              <a:ext uri="{FF2B5EF4-FFF2-40B4-BE49-F238E27FC236}">
                <a16:creationId xmlns:a16="http://schemas.microsoft.com/office/drawing/2014/main" id="{424F4A6C-6FAF-4D41-BB11-8087D6B4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117" y="4602999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56/241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6" name="Rectangle 83">
            <a:extLst>
              <a:ext uri="{FF2B5EF4-FFF2-40B4-BE49-F238E27FC236}">
                <a16:creationId xmlns:a16="http://schemas.microsoft.com/office/drawing/2014/main" id="{0B06E9B2-14D5-4685-970D-306BA711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917" y="5198823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33/72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7" name="Rectangle 84">
            <a:extLst>
              <a:ext uri="{FF2B5EF4-FFF2-40B4-BE49-F238E27FC236}">
                <a16:creationId xmlns:a16="http://schemas.microsoft.com/office/drawing/2014/main" id="{698791F8-0F2F-4AC6-B0E9-89C677CE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817" y="5376487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66/256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8" name="Rectangle 85">
            <a:extLst>
              <a:ext uri="{FF2B5EF4-FFF2-40B4-BE49-F238E27FC236}">
                <a16:creationId xmlns:a16="http://schemas.microsoft.com/office/drawing/2014/main" id="{41365B13-24E5-4E35-9DEB-CD432923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517" y="5727482"/>
            <a:ext cx="4536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66/233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99" name="Rectangle 86">
            <a:extLst>
              <a:ext uri="{FF2B5EF4-FFF2-40B4-BE49-F238E27FC236}">
                <a16:creationId xmlns:a16="http://schemas.microsoft.com/office/drawing/2014/main" id="{D1D39BCA-B991-4477-8B68-CBC75BEAE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617" y="5905146"/>
            <a:ext cx="37350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33/95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1" name="Rectangle 88">
            <a:extLst>
              <a:ext uri="{FF2B5EF4-FFF2-40B4-BE49-F238E27FC236}">
                <a16:creationId xmlns:a16="http://schemas.microsoft.com/office/drawing/2014/main" id="{F9263EE6-F74D-4B86-89CC-EED80EBA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1485211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0.60 (0.44–0.82)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2" name="Rectangle 89">
            <a:extLst>
              <a:ext uri="{FF2B5EF4-FFF2-40B4-BE49-F238E27FC236}">
                <a16:creationId xmlns:a16="http://schemas.microsoft.com/office/drawing/2014/main" id="{A6ED8890-67CD-418D-811E-C16A0685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1812372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0.48 (0.30–0.79)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3" name="Rectangle 90">
            <a:extLst>
              <a:ext uri="{FF2B5EF4-FFF2-40B4-BE49-F238E27FC236}">
                <a16:creationId xmlns:a16="http://schemas.microsoft.com/office/drawing/2014/main" id="{068AFB21-78A5-4F9E-941E-23EE78AD0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1968371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0.71 (0.48–1.07)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4" name="Rectangle 91">
            <a:extLst>
              <a:ext uri="{FF2B5EF4-FFF2-40B4-BE49-F238E27FC236}">
                <a16:creationId xmlns:a16="http://schemas.microsoft.com/office/drawing/2014/main" id="{11270891-6563-4852-871D-3FE6EFE2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3219" y="2321532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0.84 (0.35–1.97)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5" name="Rectangle 92">
            <a:extLst>
              <a:ext uri="{FF2B5EF4-FFF2-40B4-BE49-F238E27FC236}">
                <a16:creationId xmlns:a16="http://schemas.microsoft.com/office/drawing/2014/main" id="{2ED47051-367F-45AE-AE3C-6DE3A95D7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3219" y="2499196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0.70 (0.46–1.07)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6" name="Rectangle 93">
            <a:extLst>
              <a:ext uri="{FF2B5EF4-FFF2-40B4-BE49-F238E27FC236}">
                <a16:creationId xmlns:a16="http://schemas.microsoft.com/office/drawing/2014/main" id="{C3C9CDF3-4881-488D-922B-32CB5B73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3219" y="2672527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0.37 (0.21–0.66)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7" name="Rectangle 94">
            <a:extLst>
              <a:ext uri="{FF2B5EF4-FFF2-40B4-BE49-F238E27FC236}">
                <a16:creationId xmlns:a16="http://schemas.microsoft.com/office/drawing/2014/main" id="{927F0845-6D05-4E11-97F9-85160E0D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3004022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0.80 (0.48–1.34)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8" name="Rectangle 95">
            <a:extLst>
              <a:ext uri="{FF2B5EF4-FFF2-40B4-BE49-F238E27FC236}">
                <a16:creationId xmlns:a16="http://schemas.microsoft.com/office/drawing/2014/main" id="{8E376CBF-ADF5-4EAC-805E-3A76AA9D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3181686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0.51 (0.34–0.75)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09" name="Rectangle 96">
            <a:extLst>
              <a:ext uri="{FF2B5EF4-FFF2-40B4-BE49-F238E27FC236}">
                <a16:creationId xmlns:a16="http://schemas.microsoft.com/office/drawing/2014/main" id="{2DA6D26F-E468-431E-AFC2-89BDB2423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3504515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0.44 (0.29–0.67)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0" name="Rectangle 97">
            <a:extLst>
              <a:ext uri="{FF2B5EF4-FFF2-40B4-BE49-F238E27FC236}">
                <a16:creationId xmlns:a16="http://schemas.microsoft.com/office/drawing/2014/main" id="{0C5DA533-6356-47A6-970A-47F0C93D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3664846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0.90 (0.56–1.44)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1" name="Rectangle 98">
            <a:extLst>
              <a:ext uri="{FF2B5EF4-FFF2-40B4-BE49-F238E27FC236}">
                <a16:creationId xmlns:a16="http://schemas.microsoft.com/office/drawing/2014/main" id="{AC1F79AA-ED3A-4CBB-A143-411642C3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4022340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0.59 (0.40–0.85)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2" name="Rectangle 99">
            <a:extLst>
              <a:ext uri="{FF2B5EF4-FFF2-40B4-BE49-F238E27FC236}">
                <a16:creationId xmlns:a16="http://schemas.microsoft.com/office/drawing/2014/main" id="{5C4F02EB-298E-4809-804B-CA44CD4E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4200004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0.68 (0.39–1.18)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3" name="Rectangle 100">
            <a:extLst>
              <a:ext uri="{FF2B5EF4-FFF2-40B4-BE49-F238E27FC236}">
                <a16:creationId xmlns:a16="http://schemas.microsoft.com/office/drawing/2014/main" id="{B47C3FCC-2C9B-4678-ACB6-20B9251B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4600832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0.69 (0.47–1.03)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4" name="Rectangle 101">
            <a:extLst>
              <a:ext uri="{FF2B5EF4-FFF2-40B4-BE49-F238E27FC236}">
                <a16:creationId xmlns:a16="http://schemas.microsoft.com/office/drawing/2014/main" id="{180DAC2E-12A9-4759-A58E-6D64CA45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4778496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0.52 (0.31–0.86)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5" name="Rectangle 102">
            <a:extLst>
              <a:ext uri="{FF2B5EF4-FFF2-40B4-BE49-F238E27FC236}">
                <a16:creationId xmlns:a16="http://schemas.microsoft.com/office/drawing/2014/main" id="{DA4D7285-947F-454A-B1AD-90C49184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5220490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0.54 (0.32–0.92)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6" name="Rectangle 103">
            <a:extLst>
              <a:ext uri="{FF2B5EF4-FFF2-40B4-BE49-F238E27FC236}">
                <a16:creationId xmlns:a16="http://schemas.microsoft.com/office/drawing/2014/main" id="{30C278E2-9F93-491D-B792-084D479E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5398154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0.61 (0.41–0.89)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7" name="Rectangle 104">
            <a:extLst>
              <a:ext uri="{FF2B5EF4-FFF2-40B4-BE49-F238E27FC236}">
                <a16:creationId xmlns:a16="http://schemas.microsoft.com/office/drawing/2014/main" id="{8CE818EF-EE88-4E8A-9105-3A796807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5727482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0.49 (0.33–0.74)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8" name="Rectangle 105">
            <a:extLst>
              <a:ext uri="{FF2B5EF4-FFF2-40B4-BE49-F238E27FC236}">
                <a16:creationId xmlns:a16="http://schemas.microsoft.com/office/drawing/2014/main" id="{0988A007-21BC-4FBB-B0AF-8905AD992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984" y="5905146"/>
            <a:ext cx="106118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0.79 (0.48–1.29)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19" name="Rectangle 106">
            <a:extLst>
              <a:ext uri="{FF2B5EF4-FFF2-40B4-BE49-F238E27FC236}">
                <a16:creationId xmlns:a16="http://schemas.microsoft.com/office/drawing/2014/main" id="{B286EDE7-8CB7-49AA-8BFF-997E67964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435" y="6282140"/>
            <a:ext cx="37029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0.125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20" name="Rectangle 107">
            <a:extLst>
              <a:ext uri="{FF2B5EF4-FFF2-40B4-BE49-F238E27FC236}">
                <a16:creationId xmlns:a16="http://schemas.microsoft.com/office/drawing/2014/main" id="{2C553EB0-ABA6-4760-83DC-B6BAF09E1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6282140"/>
            <a:ext cx="29014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0.25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21" name="Rectangle 108">
            <a:extLst>
              <a:ext uri="{FF2B5EF4-FFF2-40B4-BE49-F238E27FC236}">
                <a16:creationId xmlns:a16="http://schemas.microsoft.com/office/drawing/2014/main" id="{F9E13627-3B9F-4E48-8DA4-100D169E6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6282140"/>
            <a:ext cx="209994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0.5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22" name="Rectangle 109">
            <a:extLst>
              <a:ext uri="{FF2B5EF4-FFF2-40B4-BE49-F238E27FC236}">
                <a16:creationId xmlns:a16="http://schemas.microsoft.com/office/drawing/2014/main" id="{B365E5E8-AF67-47B0-B703-E528839FC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6282140"/>
            <a:ext cx="801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1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23" name="Rectangle 110">
            <a:extLst>
              <a:ext uri="{FF2B5EF4-FFF2-40B4-BE49-F238E27FC236}">
                <a16:creationId xmlns:a16="http://schemas.microsoft.com/office/drawing/2014/main" id="{223908CA-108A-49B6-BC2A-EF2450F2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567" y="6282140"/>
            <a:ext cx="801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2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24" name="Rectangle 111">
            <a:extLst>
              <a:ext uri="{FF2B5EF4-FFF2-40B4-BE49-F238E27FC236}">
                <a16:creationId xmlns:a16="http://schemas.microsoft.com/office/drawing/2014/main" id="{B5EAA36B-10A7-43DC-B0D6-C1B432B69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767" y="6282140"/>
            <a:ext cx="80150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4</a:t>
            </a:r>
            <a:endParaRPr lang="en-US" altLang="en-US" sz="2400" b="1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34" name="Line 121">
            <a:extLst>
              <a:ext uri="{FF2B5EF4-FFF2-40B4-BE49-F238E27FC236}">
                <a16:creationId xmlns:a16="http://schemas.microsoft.com/office/drawing/2014/main" id="{31B891BC-4429-4DED-BEF9-DA62EED54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569" y="2757023"/>
            <a:ext cx="9948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7" name="Line 124">
            <a:extLst>
              <a:ext uri="{FF2B5EF4-FFF2-40B4-BE49-F238E27FC236}">
                <a16:creationId xmlns:a16="http://schemas.microsoft.com/office/drawing/2014/main" id="{732BF39E-F2CD-4FE2-BE64-F2E1A8131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2" y="3593344"/>
            <a:ext cx="7323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8" name="Line 125">
            <a:extLst>
              <a:ext uri="{FF2B5EF4-FFF2-40B4-BE49-F238E27FC236}">
                <a16:creationId xmlns:a16="http://schemas.microsoft.com/office/drawing/2014/main" id="{B1AC1E9B-03F9-4093-BA0C-7F36FA7F5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6702" y="3749341"/>
            <a:ext cx="8170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39" name="Line 126">
            <a:extLst>
              <a:ext uri="{FF2B5EF4-FFF2-40B4-BE49-F238E27FC236}">
                <a16:creationId xmlns:a16="http://schemas.microsoft.com/office/drawing/2014/main" id="{79A1700A-5C19-4392-B7BB-023A41630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768" y="4119836"/>
            <a:ext cx="6434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1" name="Line 128">
            <a:extLst>
              <a:ext uri="{FF2B5EF4-FFF2-40B4-BE49-F238E27FC236}">
                <a16:creationId xmlns:a16="http://schemas.microsoft.com/office/drawing/2014/main" id="{A5231C99-106B-4018-82DA-779E4B19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2768" y="4711328"/>
            <a:ext cx="677333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7" name="Freeform 134">
            <a:extLst>
              <a:ext uri="{FF2B5EF4-FFF2-40B4-BE49-F238E27FC236}">
                <a16:creationId xmlns:a16="http://schemas.microsoft.com/office/drawing/2014/main" id="{B85273C5-6E55-4ADE-8454-A443E0250B00}"/>
              </a:ext>
            </a:extLst>
          </p:cNvPr>
          <p:cNvSpPr>
            <a:spLocks/>
          </p:cNvSpPr>
          <p:nvPr/>
        </p:nvSpPr>
        <p:spPr bwMode="auto">
          <a:xfrm>
            <a:off x="7899402" y="1530710"/>
            <a:ext cx="71967" cy="77999"/>
          </a:xfrm>
          <a:custGeom>
            <a:avLst/>
            <a:gdLst>
              <a:gd name="T0" fmla="*/ 34 w 34"/>
              <a:gd name="T1" fmla="*/ 18 h 36"/>
              <a:gd name="T2" fmla="*/ 34 w 34"/>
              <a:gd name="T3" fmla="*/ 18 h 36"/>
              <a:gd name="T4" fmla="*/ 32 w 34"/>
              <a:gd name="T5" fmla="*/ 24 h 36"/>
              <a:gd name="T6" fmla="*/ 30 w 34"/>
              <a:gd name="T7" fmla="*/ 30 h 36"/>
              <a:gd name="T8" fmla="*/ 24 w 34"/>
              <a:gd name="T9" fmla="*/ 34 h 36"/>
              <a:gd name="T10" fmla="*/ 18 w 34"/>
              <a:gd name="T11" fmla="*/ 36 h 36"/>
              <a:gd name="T12" fmla="*/ 18 w 34"/>
              <a:gd name="T13" fmla="*/ 36 h 36"/>
              <a:gd name="T14" fmla="*/ 10 w 34"/>
              <a:gd name="T15" fmla="*/ 34 h 36"/>
              <a:gd name="T16" fmla="*/ 4 w 34"/>
              <a:gd name="T17" fmla="*/ 30 h 36"/>
              <a:gd name="T18" fmla="*/ 2 w 34"/>
              <a:gd name="T19" fmla="*/ 24 h 36"/>
              <a:gd name="T20" fmla="*/ 0 w 34"/>
              <a:gd name="T21" fmla="*/ 18 h 36"/>
              <a:gd name="T22" fmla="*/ 0 w 34"/>
              <a:gd name="T23" fmla="*/ 18 h 36"/>
              <a:gd name="T24" fmla="*/ 2 w 34"/>
              <a:gd name="T25" fmla="*/ 10 h 36"/>
              <a:gd name="T26" fmla="*/ 4 w 34"/>
              <a:gd name="T27" fmla="*/ 6 h 36"/>
              <a:gd name="T28" fmla="*/ 10 w 34"/>
              <a:gd name="T29" fmla="*/ 2 h 36"/>
              <a:gd name="T30" fmla="*/ 18 w 34"/>
              <a:gd name="T31" fmla="*/ 0 h 36"/>
              <a:gd name="T32" fmla="*/ 18 w 34"/>
              <a:gd name="T33" fmla="*/ 0 h 36"/>
              <a:gd name="T34" fmla="*/ 24 w 34"/>
              <a:gd name="T35" fmla="*/ 2 h 36"/>
              <a:gd name="T36" fmla="*/ 30 w 34"/>
              <a:gd name="T37" fmla="*/ 6 h 36"/>
              <a:gd name="T38" fmla="*/ 32 w 34"/>
              <a:gd name="T39" fmla="*/ 10 h 36"/>
              <a:gd name="T40" fmla="*/ 34 w 34"/>
              <a:gd name="T41" fmla="*/ 18 h 36"/>
              <a:gd name="T42" fmla="*/ 34 w 34"/>
              <a:gd name="T4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6">
                <a:moveTo>
                  <a:pt x="34" y="18"/>
                </a:moveTo>
                <a:lnTo>
                  <a:pt x="34" y="18"/>
                </a:lnTo>
                <a:lnTo>
                  <a:pt x="32" y="24"/>
                </a:lnTo>
                <a:lnTo>
                  <a:pt x="30" y="30"/>
                </a:lnTo>
                <a:lnTo>
                  <a:pt x="24" y="34"/>
                </a:lnTo>
                <a:lnTo>
                  <a:pt x="18" y="36"/>
                </a:ln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30" y="6"/>
                </a:lnTo>
                <a:lnTo>
                  <a:pt x="32" y="10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8" name="Freeform 135">
            <a:extLst>
              <a:ext uri="{FF2B5EF4-FFF2-40B4-BE49-F238E27FC236}">
                <a16:creationId xmlns:a16="http://schemas.microsoft.com/office/drawing/2014/main" id="{A5F4680E-3759-4933-8EB7-317CAE8D5008}"/>
              </a:ext>
            </a:extLst>
          </p:cNvPr>
          <p:cNvSpPr>
            <a:spLocks/>
          </p:cNvSpPr>
          <p:nvPr/>
        </p:nvSpPr>
        <p:spPr bwMode="auto">
          <a:xfrm>
            <a:off x="7683502" y="1866540"/>
            <a:ext cx="71967" cy="73665"/>
          </a:xfrm>
          <a:custGeom>
            <a:avLst/>
            <a:gdLst>
              <a:gd name="T0" fmla="*/ 34 w 34"/>
              <a:gd name="T1" fmla="*/ 18 h 34"/>
              <a:gd name="T2" fmla="*/ 34 w 34"/>
              <a:gd name="T3" fmla="*/ 18 h 34"/>
              <a:gd name="T4" fmla="*/ 34 w 34"/>
              <a:gd name="T5" fmla="*/ 24 h 34"/>
              <a:gd name="T6" fmla="*/ 30 w 34"/>
              <a:gd name="T7" fmla="*/ 30 h 34"/>
              <a:gd name="T8" fmla="*/ 24 w 34"/>
              <a:gd name="T9" fmla="*/ 34 h 34"/>
              <a:gd name="T10" fmla="*/ 18 w 34"/>
              <a:gd name="T11" fmla="*/ 34 h 34"/>
              <a:gd name="T12" fmla="*/ 18 w 34"/>
              <a:gd name="T13" fmla="*/ 34 h 34"/>
              <a:gd name="T14" fmla="*/ 10 w 34"/>
              <a:gd name="T15" fmla="*/ 34 h 34"/>
              <a:gd name="T16" fmla="*/ 6 w 34"/>
              <a:gd name="T17" fmla="*/ 30 h 34"/>
              <a:gd name="T18" fmla="*/ 2 w 34"/>
              <a:gd name="T19" fmla="*/ 24 h 34"/>
              <a:gd name="T20" fmla="*/ 0 w 34"/>
              <a:gd name="T21" fmla="*/ 18 h 34"/>
              <a:gd name="T22" fmla="*/ 0 w 34"/>
              <a:gd name="T23" fmla="*/ 18 h 34"/>
              <a:gd name="T24" fmla="*/ 2 w 34"/>
              <a:gd name="T25" fmla="*/ 10 h 34"/>
              <a:gd name="T26" fmla="*/ 6 w 34"/>
              <a:gd name="T27" fmla="*/ 6 h 34"/>
              <a:gd name="T28" fmla="*/ 10 w 34"/>
              <a:gd name="T29" fmla="*/ 2 h 34"/>
              <a:gd name="T30" fmla="*/ 18 w 34"/>
              <a:gd name="T31" fmla="*/ 0 h 34"/>
              <a:gd name="T32" fmla="*/ 18 w 34"/>
              <a:gd name="T33" fmla="*/ 0 h 34"/>
              <a:gd name="T34" fmla="*/ 24 w 34"/>
              <a:gd name="T35" fmla="*/ 2 h 34"/>
              <a:gd name="T36" fmla="*/ 30 w 34"/>
              <a:gd name="T37" fmla="*/ 6 h 34"/>
              <a:gd name="T38" fmla="*/ 34 w 34"/>
              <a:gd name="T39" fmla="*/ 10 h 34"/>
              <a:gd name="T40" fmla="*/ 34 w 34"/>
              <a:gd name="T41" fmla="*/ 18 h 34"/>
              <a:gd name="T42" fmla="*/ 34 w 34"/>
              <a:gd name="T43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8"/>
                </a:moveTo>
                <a:lnTo>
                  <a:pt x="34" y="18"/>
                </a:ln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4"/>
                </a:lnTo>
                <a:lnTo>
                  <a:pt x="18" y="34"/>
                </a:lnTo>
                <a:lnTo>
                  <a:pt x="10" y="34"/>
                </a:lnTo>
                <a:lnTo>
                  <a:pt x="6" y="30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0"/>
                </a:lnTo>
                <a:lnTo>
                  <a:pt x="6" y="6"/>
                </a:lnTo>
                <a:lnTo>
                  <a:pt x="10" y="2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30" y="6"/>
                </a:lnTo>
                <a:lnTo>
                  <a:pt x="34" y="10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49" name="Freeform 136">
            <a:extLst>
              <a:ext uri="{FF2B5EF4-FFF2-40B4-BE49-F238E27FC236}">
                <a16:creationId xmlns:a16="http://schemas.microsoft.com/office/drawing/2014/main" id="{00D4CE30-9799-47EA-998E-7B50B404C57B}"/>
              </a:ext>
            </a:extLst>
          </p:cNvPr>
          <p:cNvSpPr>
            <a:spLocks/>
          </p:cNvSpPr>
          <p:nvPr/>
        </p:nvSpPr>
        <p:spPr bwMode="auto">
          <a:xfrm>
            <a:off x="8017935" y="2018204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30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30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30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30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0" name="Freeform 137">
            <a:extLst>
              <a:ext uri="{FF2B5EF4-FFF2-40B4-BE49-F238E27FC236}">
                <a16:creationId xmlns:a16="http://schemas.microsoft.com/office/drawing/2014/main" id="{1F2AEA0A-B547-4FFE-BA55-FD365511706A}"/>
              </a:ext>
            </a:extLst>
          </p:cNvPr>
          <p:cNvSpPr>
            <a:spLocks/>
          </p:cNvSpPr>
          <p:nvPr/>
        </p:nvSpPr>
        <p:spPr bwMode="auto">
          <a:xfrm>
            <a:off x="8174567" y="2377865"/>
            <a:ext cx="76200" cy="73665"/>
          </a:xfrm>
          <a:custGeom>
            <a:avLst/>
            <a:gdLst>
              <a:gd name="T0" fmla="*/ 36 w 36"/>
              <a:gd name="T1" fmla="*/ 16 h 34"/>
              <a:gd name="T2" fmla="*/ 36 w 36"/>
              <a:gd name="T3" fmla="*/ 16 h 34"/>
              <a:gd name="T4" fmla="*/ 34 w 36"/>
              <a:gd name="T5" fmla="*/ 24 h 34"/>
              <a:gd name="T6" fmla="*/ 30 w 36"/>
              <a:gd name="T7" fmla="*/ 30 h 34"/>
              <a:gd name="T8" fmla="*/ 24 w 36"/>
              <a:gd name="T9" fmla="*/ 32 h 34"/>
              <a:gd name="T10" fmla="*/ 18 w 36"/>
              <a:gd name="T11" fmla="*/ 34 h 34"/>
              <a:gd name="T12" fmla="*/ 18 w 36"/>
              <a:gd name="T13" fmla="*/ 34 h 34"/>
              <a:gd name="T14" fmla="*/ 12 w 36"/>
              <a:gd name="T15" fmla="*/ 32 h 34"/>
              <a:gd name="T16" fmla="*/ 6 w 36"/>
              <a:gd name="T17" fmla="*/ 30 h 34"/>
              <a:gd name="T18" fmla="*/ 2 w 36"/>
              <a:gd name="T19" fmla="*/ 24 h 34"/>
              <a:gd name="T20" fmla="*/ 0 w 36"/>
              <a:gd name="T21" fmla="*/ 16 h 34"/>
              <a:gd name="T22" fmla="*/ 0 w 36"/>
              <a:gd name="T23" fmla="*/ 16 h 34"/>
              <a:gd name="T24" fmla="*/ 2 w 36"/>
              <a:gd name="T25" fmla="*/ 10 h 34"/>
              <a:gd name="T26" fmla="*/ 6 w 36"/>
              <a:gd name="T27" fmla="*/ 4 h 34"/>
              <a:gd name="T28" fmla="*/ 12 w 36"/>
              <a:gd name="T29" fmla="*/ 2 h 34"/>
              <a:gd name="T30" fmla="*/ 18 w 36"/>
              <a:gd name="T31" fmla="*/ 0 h 34"/>
              <a:gd name="T32" fmla="*/ 18 w 36"/>
              <a:gd name="T33" fmla="*/ 0 h 34"/>
              <a:gd name="T34" fmla="*/ 24 w 36"/>
              <a:gd name="T35" fmla="*/ 2 h 34"/>
              <a:gd name="T36" fmla="*/ 30 w 36"/>
              <a:gd name="T37" fmla="*/ 4 h 34"/>
              <a:gd name="T38" fmla="*/ 34 w 36"/>
              <a:gd name="T39" fmla="*/ 10 h 34"/>
              <a:gd name="T40" fmla="*/ 36 w 36"/>
              <a:gd name="T41" fmla="*/ 16 h 34"/>
              <a:gd name="T42" fmla="*/ 36 w 36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4">
                <a:moveTo>
                  <a:pt x="36" y="16"/>
                </a:moveTo>
                <a:lnTo>
                  <a:pt x="36" y="16"/>
                </a:lnTo>
                <a:lnTo>
                  <a:pt x="34" y="24"/>
                </a:lnTo>
                <a:lnTo>
                  <a:pt x="30" y="30"/>
                </a:lnTo>
                <a:lnTo>
                  <a:pt x="24" y="32"/>
                </a:lnTo>
                <a:lnTo>
                  <a:pt x="18" y="34"/>
                </a:lnTo>
                <a:lnTo>
                  <a:pt x="18" y="34"/>
                </a:lnTo>
                <a:lnTo>
                  <a:pt x="12" y="32"/>
                </a:lnTo>
                <a:lnTo>
                  <a:pt x="6" y="30"/>
                </a:lnTo>
                <a:lnTo>
                  <a:pt x="2" y="24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6" y="4"/>
                </a:lnTo>
                <a:lnTo>
                  <a:pt x="12" y="2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30" y="4"/>
                </a:lnTo>
                <a:lnTo>
                  <a:pt x="34" y="10"/>
                </a:lnTo>
                <a:lnTo>
                  <a:pt x="36" y="16"/>
                </a:lnTo>
                <a:lnTo>
                  <a:pt x="36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1" name="Freeform 138">
            <a:extLst>
              <a:ext uri="{FF2B5EF4-FFF2-40B4-BE49-F238E27FC236}">
                <a16:creationId xmlns:a16="http://schemas.microsoft.com/office/drawing/2014/main" id="{9EF0E81F-B8AC-4CC7-AC87-0FE7651B2492}"/>
              </a:ext>
            </a:extLst>
          </p:cNvPr>
          <p:cNvSpPr>
            <a:spLocks/>
          </p:cNvSpPr>
          <p:nvPr/>
        </p:nvSpPr>
        <p:spPr bwMode="auto">
          <a:xfrm>
            <a:off x="8030635" y="2542529"/>
            <a:ext cx="71967" cy="77999"/>
          </a:xfrm>
          <a:custGeom>
            <a:avLst/>
            <a:gdLst>
              <a:gd name="T0" fmla="*/ 34 w 34"/>
              <a:gd name="T1" fmla="*/ 18 h 36"/>
              <a:gd name="T2" fmla="*/ 34 w 34"/>
              <a:gd name="T3" fmla="*/ 18 h 36"/>
              <a:gd name="T4" fmla="*/ 34 w 34"/>
              <a:gd name="T5" fmla="*/ 24 h 36"/>
              <a:gd name="T6" fmla="*/ 30 w 34"/>
              <a:gd name="T7" fmla="*/ 30 h 36"/>
              <a:gd name="T8" fmla="*/ 24 w 34"/>
              <a:gd name="T9" fmla="*/ 34 h 36"/>
              <a:gd name="T10" fmla="*/ 18 w 34"/>
              <a:gd name="T11" fmla="*/ 36 h 36"/>
              <a:gd name="T12" fmla="*/ 18 w 34"/>
              <a:gd name="T13" fmla="*/ 36 h 36"/>
              <a:gd name="T14" fmla="*/ 10 w 34"/>
              <a:gd name="T15" fmla="*/ 34 h 36"/>
              <a:gd name="T16" fmla="*/ 6 w 34"/>
              <a:gd name="T17" fmla="*/ 30 h 36"/>
              <a:gd name="T18" fmla="*/ 2 w 34"/>
              <a:gd name="T19" fmla="*/ 24 h 36"/>
              <a:gd name="T20" fmla="*/ 0 w 34"/>
              <a:gd name="T21" fmla="*/ 18 h 36"/>
              <a:gd name="T22" fmla="*/ 0 w 34"/>
              <a:gd name="T23" fmla="*/ 18 h 36"/>
              <a:gd name="T24" fmla="*/ 2 w 34"/>
              <a:gd name="T25" fmla="*/ 12 h 36"/>
              <a:gd name="T26" fmla="*/ 6 w 34"/>
              <a:gd name="T27" fmla="*/ 6 h 36"/>
              <a:gd name="T28" fmla="*/ 10 w 34"/>
              <a:gd name="T29" fmla="*/ 2 h 36"/>
              <a:gd name="T30" fmla="*/ 18 w 34"/>
              <a:gd name="T31" fmla="*/ 0 h 36"/>
              <a:gd name="T32" fmla="*/ 18 w 34"/>
              <a:gd name="T33" fmla="*/ 0 h 36"/>
              <a:gd name="T34" fmla="*/ 24 w 34"/>
              <a:gd name="T35" fmla="*/ 2 h 36"/>
              <a:gd name="T36" fmla="*/ 30 w 34"/>
              <a:gd name="T37" fmla="*/ 6 h 36"/>
              <a:gd name="T38" fmla="*/ 34 w 34"/>
              <a:gd name="T39" fmla="*/ 12 h 36"/>
              <a:gd name="T40" fmla="*/ 34 w 34"/>
              <a:gd name="T41" fmla="*/ 18 h 36"/>
              <a:gd name="T42" fmla="*/ 34 w 34"/>
              <a:gd name="T4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6">
                <a:moveTo>
                  <a:pt x="34" y="18"/>
                </a:moveTo>
                <a:lnTo>
                  <a:pt x="34" y="18"/>
                </a:ln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6"/>
                </a:lnTo>
                <a:lnTo>
                  <a:pt x="18" y="36"/>
                </a:lnTo>
                <a:lnTo>
                  <a:pt x="10" y="34"/>
                </a:lnTo>
                <a:lnTo>
                  <a:pt x="6" y="30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0" y="2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30" y="6"/>
                </a:lnTo>
                <a:lnTo>
                  <a:pt x="34" y="1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2" name="Freeform 139">
            <a:extLst>
              <a:ext uri="{FF2B5EF4-FFF2-40B4-BE49-F238E27FC236}">
                <a16:creationId xmlns:a16="http://schemas.microsoft.com/office/drawing/2014/main" id="{B543B716-A7AE-4A02-807E-058B82A73EF4}"/>
              </a:ext>
            </a:extLst>
          </p:cNvPr>
          <p:cNvSpPr>
            <a:spLocks/>
          </p:cNvSpPr>
          <p:nvPr/>
        </p:nvSpPr>
        <p:spPr bwMode="auto">
          <a:xfrm>
            <a:off x="8144935" y="3071188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30 w 34"/>
              <a:gd name="T7" fmla="*/ 30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30 h 34"/>
              <a:gd name="T18" fmla="*/ 2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2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30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30" y="30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30"/>
                </a:lnTo>
                <a:lnTo>
                  <a:pt x="2" y="24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30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3" name="Freeform 140">
            <a:extLst>
              <a:ext uri="{FF2B5EF4-FFF2-40B4-BE49-F238E27FC236}">
                <a16:creationId xmlns:a16="http://schemas.microsoft.com/office/drawing/2014/main" id="{97D04F67-556C-4EEA-A00A-174D824725E5}"/>
              </a:ext>
            </a:extLst>
          </p:cNvPr>
          <p:cNvSpPr>
            <a:spLocks/>
          </p:cNvSpPr>
          <p:nvPr/>
        </p:nvSpPr>
        <p:spPr bwMode="auto">
          <a:xfrm>
            <a:off x="7755469" y="3231520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28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28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28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4" name="Freeform 141">
            <a:extLst>
              <a:ext uri="{FF2B5EF4-FFF2-40B4-BE49-F238E27FC236}">
                <a16:creationId xmlns:a16="http://schemas.microsoft.com/office/drawing/2014/main" id="{3F3A8927-762D-45F3-925C-5BF5C24502F4}"/>
              </a:ext>
            </a:extLst>
          </p:cNvPr>
          <p:cNvSpPr>
            <a:spLocks/>
          </p:cNvSpPr>
          <p:nvPr/>
        </p:nvSpPr>
        <p:spPr bwMode="auto">
          <a:xfrm>
            <a:off x="7632702" y="3556514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30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30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30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30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5" name="Freeform 142">
            <a:extLst>
              <a:ext uri="{FF2B5EF4-FFF2-40B4-BE49-F238E27FC236}">
                <a16:creationId xmlns:a16="http://schemas.microsoft.com/office/drawing/2014/main" id="{5E8449BF-D1E6-496D-8814-8375E8FEEFF3}"/>
              </a:ext>
            </a:extLst>
          </p:cNvPr>
          <p:cNvSpPr>
            <a:spLocks/>
          </p:cNvSpPr>
          <p:nvPr/>
        </p:nvSpPr>
        <p:spPr bwMode="auto">
          <a:xfrm>
            <a:off x="8276169" y="3712512"/>
            <a:ext cx="71967" cy="73665"/>
          </a:xfrm>
          <a:custGeom>
            <a:avLst/>
            <a:gdLst>
              <a:gd name="T0" fmla="*/ 34 w 34"/>
              <a:gd name="T1" fmla="*/ 18 h 34"/>
              <a:gd name="T2" fmla="*/ 34 w 34"/>
              <a:gd name="T3" fmla="*/ 18 h 34"/>
              <a:gd name="T4" fmla="*/ 32 w 34"/>
              <a:gd name="T5" fmla="*/ 24 h 34"/>
              <a:gd name="T6" fmla="*/ 28 w 34"/>
              <a:gd name="T7" fmla="*/ 30 h 34"/>
              <a:gd name="T8" fmla="*/ 24 w 34"/>
              <a:gd name="T9" fmla="*/ 34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4 h 34"/>
              <a:gd name="T16" fmla="*/ 4 w 34"/>
              <a:gd name="T17" fmla="*/ 30 h 34"/>
              <a:gd name="T18" fmla="*/ 2 w 34"/>
              <a:gd name="T19" fmla="*/ 24 h 34"/>
              <a:gd name="T20" fmla="*/ 0 w 34"/>
              <a:gd name="T21" fmla="*/ 18 h 34"/>
              <a:gd name="T22" fmla="*/ 0 w 34"/>
              <a:gd name="T23" fmla="*/ 18 h 34"/>
              <a:gd name="T24" fmla="*/ 2 w 34"/>
              <a:gd name="T25" fmla="*/ 10 h 34"/>
              <a:gd name="T26" fmla="*/ 4 w 34"/>
              <a:gd name="T27" fmla="*/ 6 h 34"/>
              <a:gd name="T28" fmla="*/ 10 w 34"/>
              <a:gd name="T29" fmla="*/ 2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2 h 34"/>
              <a:gd name="T36" fmla="*/ 28 w 34"/>
              <a:gd name="T37" fmla="*/ 6 h 34"/>
              <a:gd name="T38" fmla="*/ 32 w 34"/>
              <a:gd name="T39" fmla="*/ 10 h 34"/>
              <a:gd name="T40" fmla="*/ 34 w 34"/>
              <a:gd name="T41" fmla="*/ 18 h 34"/>
              <a:gd name="T42" fmla="*/ 34 w 34"/>
              <a:gd name="T43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8"/>
                </a:moveTo>
                <a:lnTo>
                  <a:pt x="34" y="18"/>
                </a:lnTo>
                <a:lnTo>
                  <a:pt x="32" y="24"/>
                </a:lnTo>
                <a:lnTo>
                  <a:pt x="28" y="30"/>
                </a:lnTo>
                <a:lnTo>
                  <a:pt x="24" y="34"/>
                </a:lnTo>
                <a:lnTo>
                  <a:pt x="16" y="34"/>
                </a:lnTo>
                <a:lnTo>
                  <a:pt x="16" y="34"/>
                </a:lnTo>
                <a:lnTo>
                  <a:pt x="10" y="34"/>
                </a:lnTo>
                <a:lnTo>
                  <a:pt x="4" y="30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28" y="6"/>
                </a:lnTo>
                <a:lnTo>
                  <a:pt x="32" y="10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6" name="Freeform 143">
            <a:extLst>
              <a:ext uri="{FF2B5EF4-FFF2-40B4-BE49-F238E27FC236}">
                <a16:creationId xmlns:a16="http://schemas.microsoft.com/office/drawing/2014/main" id="{C5938CA7-1299-41ED-8B80-91D929F8FCFB}"/>
              </a:ext>
            </a:extLst>
          </p:cNvPr>
          <p:cNvSpPr>
            <a:spLocks/>
          </p:cNvSpPr>
          <p:nvPr/>
        </p:nvSpPr>
        <p:spPr bwMode="auto">
          <a:xfrm>
            <a:off x="7899402" y="4080839"/>
            <a:ext cx="71967" cy="77999"/>
          </a:xfrm>
          <a:custGeom>
            <a:avLst/>
            <a:gdLst>
              <a:gd name="T0" fmla="*/ 34 w 34"/>
              <a:gd name="T1" fmla="*/ 18 h 36"/>
              <a:gd name="T2" fmla="*/ 34 w 34"/>
              <a:gd name="T3" fmla="*/ 18 h 36"/>
              <a:gd name="T4" fmla="*/ 32 w 34"/>
              <a:gd name="T5" fmla="*/ 24 h 36"/>
              <a:gd name="T6" fmla="*/ 28 w 34"/>
              <a:gd name="T7" fmla="*/ 30 h 36"/>
              <a:gd name="T8" fmla="*/ 24 w 34"/>
              <a:gd name="T9" fmla="*/ 34 h 36"/>
              <a:gd name="T10" fmla="*/ 16 w 34"/>
              <a:gd name="T11" fmla="*/ 36 h 36"/>
              <a:gd name="T12" fmla="*/ 16 w 34"/>
              <a:gd name="T13" fmla="*/ 36 h 36"/>
              <a:gd name="T14" fmla="*/ 10 w 34"/>
              <a:gd name="T15" fmla="*/ 34 h 36"/>
              <a:gd name="T16" fmla="*/ 4 w 34"/>
              <a:gd name="T17" fmla="*/ 30 h 36"/>
              <a:gd name="T18" fmla="*/ 0 w 34"/>
              <a:gd name="T19" fmla="*/ 24 h 36"/>
              <a:gd name="T20" fmla="*/ 0 w 34"/>
              <a:gd name="T21" fmla="*/ 18 h 36"/>
              <a:gd name="T22" fmla="*/ 0 w 34"/>
              <a:gd name="T23" fmla="*/ 18 h 36"/>
              <a:gd name="T24" fmla="*/ 0 w 34"/>
              <a:gd name="T25" fmla="*/ 10 h 36"/>
              <a:gd name="T26" fmla="*/ 4 w 34"/>
              <a:gd name="T27" fmla="*/ 6 h 36"/>
              <a:gd name="T28" fmla="*/ 10 w 34"/>
              <a:gd name="T29" fmla="*/ 2 h 36"/>
              <a:gd name="T30" fmla="*/ 16 w 34"/>
              <a:gd name="T31" fmla="*/ 0 h 36"/>
              <a:gd name="T32" fmla="*/ 16 w 34"/>
              <a:gd name="T33" fmla="*/ 0 h 36"/>
              <a:gd name="T34" fmla="*/ 24 w 34"/>
              <a:gd name="T35" fmla="*/ 2 h 36"/>
              <a:gd name="T36" fmla="*/ 28 w 34"/>
              <a:gd name="T37" fmla="*/ 6 h 36"/>
              <a:gd name="T38" fmla="*/ 32 w 34"/>
              <a:gd name="T39" fmla="*/ 10 h 36"/>
              <a:gd name="T40" fmla="*/ 34 w 34"/>
              <a:gd name="T41" fmla="*/ 18 h 36"/>
              <a:gd name="T42" fmla="*/ 34 w 34"/>
              <a:gd name="T4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6">
                <a:moveTo>
                  <a:pt x="34" y="18"/>
                </a:moveTo>
                <a:lnTo>
                  <a:pt x="34" y="18"/>
                </a:lnTo>
                <a:lnTo>
                  <a:pt x="32" y="24"/>
                </a:lnTo>
                <a:lnTo>
                  <a:pt x="28" y="30"/>
                </a:lnTo>
                <a:lnTo>
                  <a:pt x="24" y="34"/>
                </a:lnTo>
                <a:lnTo>
                  <a:pt x="16" y="36"/>
                </a:lnTo>
                <a:lnTo>
                  <a:pt x="16" y="36"/>
                </a:lnTo>
                <a:lnTo>
                  <a:pt x="10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8"/>
                </a:lnTo>
                <a:lnTo>
                  <a:pt x="0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28" y="6"/>
                </a:lnTo>
                <a:lnTo>
                  <a:pt x="32" y="10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7" name="Freeform 144">
            <a:extLst>
              <a:ext uri="{FF2B5EF4-FFF2-40B4-BE49-F238E27FC236}">
                <a16:creationId xmlns:a16="http://schemas.microsoft.com/office/drawing/2014/main" id="{A72FDA06-3645-464D-80F2-F3080A9875F8}"/>
              </a:ext>
            </a:extLst>
          </p:cNvPr>
          <p:cNvSpPr>
            <a:spLocks/>
          </p:cNvSpPr>
          <p:nvPr/>
        </p:nvSpPr>
        <p:spPr bwMode="auto">
          <a:xfrm>
            <a:off x="8022169" y="4245504"/>
            <a:ext cx="71967" cy="73665"/>
          </a:xfrm>
          <a:custGeom>
            <a:avLst/>
            <a:gdLst>
              <a:gd name="T0" fmla="*/ 34 w 34"/>
              <a:gd name="T1" fmla="*/ 18 h 34"/>
              <a:gd name="T2" fmla="*/ 34 w 34"/>
              <a:gd name="T3" fmla="*/ 18 h 34"/>
              <a:gd name="T4" fmla="*/ 34 w 34"/>
              <a:gd name="T5" fmla="*/ 24 h 34"/>
              <a:gd name="T6" fmla="*/ 30 w 34"/>
              <a:gd name="T7" fmla="*/ 30 h 34"/>
              <a:gd name="T8" fmla="*/ 24 w 34"/>
              <a:gd name="T9" fmla="*/ 34 h 34"/>
              <a:gd name="T10" fmla="*/ 18 w 34"/>
              <a:gd name="T11" fmla="*/ 34 h 34"/>
              <a:gd name="T12" fmla="*/ 18 w 34"/>
              <a:gd name="T13" fmla="*/ 34 h 34"/>
              <a:gd name="T14" fmla="*/ 10 w 34"/>
              <a:gd name="T15" fmla="*/ 34 h 34"/>
              <a:gd name="T16" fmla="*/ 6 w 34"/>
              <a:gd name="T17" fmla="*/ 30 h 34"/>
              <a:gd name="T18" fmla="*/ 2 w 34"/>
              <a:gd name="T19" fmla="*/ 24 h 34"/>
              <a:gd name="T20" fmla="*/ 0 w 34"/>
              <a:gd name="T21" fmla="*/ 18 h 34"/>
              <a:gd name="T22" fmla="*/ 0 w 34"/>
              <a:gd name="T23" fmla="*/ 18 h 34"/>
              <a:gd name="T24" fmla="*/ 2 w 34"/>
              <a:gd name="T25" fmla="*/ 10 h 34"/>
              <a:gd name="T26" fmla="*/ 6 w 34"/>
              <a:gd name="T27" fmla="*/ 6 h 34"/>
              <a:gd name="T28" fmla="*/ 10 w 34"/>
              <a:gd name="T29" fmla="*/ 2 h 34"/>
              <a:gd name="T30" fmla="*/ 18 w 34"/>
              <a:gd name="T31" fmla="*/ 0 h 34"/>
              <a:gd name="T32" fmla="*/ 18 w 34"/>
              <a:gd name="T33" fmla="*/ 0 h 34"/>
              <a:gd name="T34" fmla="*/ 24 w 34"/>
              <a:gd name="T35" fmla="*/ 2 h 34"/>
              <a:gd name="T36" fmla="*/ 30 w 34"/>
              <a:gd name="T37" fmla="*/ 6 h 34"/>
              <a:gd name="T38" fmla="*/ 34 w 34"/>
              <a:gd name="T39" fmla="*/ 10 h 34"/>
              <a:gd name="T40" fmla="*/ 34 w 34"/>
              <a:gd name="T41" fmla="*/ 18 h 34"/>
              <a:gd name="T42" fmla="*/ 34 w 34"/>
              <a:gd name="T43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8"/>
                </a:moveTo>
                <a:lnTo>
                  <a:pt x="34" y="18"/>
                </a:ln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4"/>
                </a:lnTo>
                <a:lnTo>
                  <a:pt x="18" y="34"/>
                </a:lnTo>
                <a:lnTo>
                  <a:pt x="10" y="34"/>
                </a:lnTo>
                <a:lnTo>
                  <a:pt x="6" y="30"/>
                </a:lnTo>
                <a:lnTo>
                  <a:pt x="2" y="24"/>
                </a:lnTo>
                <a:lnTo>
                  <a:pt x="0" y="18"/>
                </a:lnTo>
                <a:lnTo>
                  <a:pt x="0" y="18"/>
                </a:lnTo>
                <a:lnTo>
                  <a:pt x="2" y="10"/>
                </a:lnTo>
                <a:lnTo>
                  <a:pt x="6" y="6"/>
                </a:lnTo>
                <a:lnTo>
                  <a:pt x="10" y="2"/>
                </a:lnTo>
                <a:lnTo>
                  <a:pt x="18" y="0"/>
                </a:lnTo>
                <a:lnTo>
                  <a:pt x="18" y="0"/>
                </a:lnTo>
                <a:lnTo>
                  <a:pt x="24" y="2"/>
                </a:lnTo>
                <a:lnTo>
                  <a:pt x="30" y="6"/>
                </a:lnTo>
                <a:lnTo>
                  <a:pt x="34" y="10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8" name="Freeform 145">
            <a:extLst>
              <a:ext uri="{FF2B5EF4-FFF2-40B4-BE49-F238E27FC236}">
                <a16:creationId xmlns:a16="http://schemas.microsoft.com/office/drawing/2014/main" id="{529AE6C5-D6B1-4DEA-B868-56B250A5C116}"/>
              </a:ext>
            </a:extLst>
          </p:cNvPr>
          <p:cNvSpPr>
            <a:spLocks/>
          </p:cNvSpPr>
          <p:nvPr/>
        </p:nvSpPr>
        <p:spPr bwMode="auto">
          <a:xfrm>
            <a:off x="8043335" y="4674498"/>
            <a:ext cx="71967" cy="73665"/>
          </a:xfrm>
          <a:custGeom>
            <a:avLst/>
            <a:gdLst>
              <a:gd name="T0" fmla="*/ 34 w 34"/>
              <a:gd name="T1" fmla="*/ 18 h 34"/>
              <a:gd name="T2" fmla="*/ 34 w 34"/>
              <a:gd name="T3" fmla="*/ 18 h 34"/>
              <a:gd name="T4" fmla="*/ 32 w 34"/>
              <a:gd name="T5" fmla="*/ 24 h 34"/>
              <a:gd name="T6" fmla="*/ 28 w 34"/>
              <a:gd name="T7" fmla="*/ 30 h 34"/>
              <a:gd name="T8" fmla="*/ 24 w 34"/>
              <a:gd name="T9" fmla="*/ 34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4 h 34"/>
              <a:gd name="T16" fmla="*/ 4 w 34"/>
              <a:gd name="T17" fmla="*/ 30 h 34"/>
              <a:gd name="T18" fmla="*/ 0 w 34"/>
              <a:gd name="T19" fmla="*/ 24 h 34"/>
              <a:gd name="T20" fmla="*/ 0 w 34"/>
              <a:gd name="T21" fmla="*/ 18 h 34"/>
              <a:gd name="T22" fmla="*/ 0 w 34"/>
              <a:gd name="T23" fmla="*/ 18 h 34"/>
              <a:gd name="T24" fmla="*/ 0 w 34"/>
              <a:gd name="T25" fmla="*/ 10 h 34"/>
              <a:gd name="T26" fmla="*/ 4 w 34"/>
              <a:gd name="T27" fmla="*/ 6 h 34"/>
              <a:gd name="T28" fmla="*/ 10 w 34"/>
              <a:gd name="T29" fmla="*/ 2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2 h 34"/>
              <a:gd name="T36" fmla="*/ 28 w 34"/>
              <a:gd name="T37" fmla="*/ 6 h 34"/>
              <a:gd name="T38" fmla="*/ 32 w 34"/>
              <a:gd name="T39" fmla="*/ 10 h 34"/>
              <a:gd name="T40" fmla="*/ 34 w 34"/>
              <a:gd name="T41" fmla="*/ 18 h 34"/>
              <a:gd name="T42" fmla="*/ 34 w 34"/>
              <a:gd name="T43" fmla="*/ 1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8"/>
                </a:moveTo>
                <a:lnTo>
                  <a:pt x="34" y="18"/>
                </a:lnTo>
                <a:lnTo>
                  <a:pt x="32" y="24"/>
                </a:lnTo>
                <a:lnTo>
                  <a:pt x="28" y="30"/>
                </a:lnTo>
                <a:lnTo>
                  <a:pt x="24" y="34"/>
                </a:lnTo>
                <a:lnTo>
                  <a:pt x="16" y="34"/>
                </a:lnTo>
                <a:lnTo>
                  <a:pt x="16" y="34"/>
                </a:lnTo>
                <a:lnTo>
                  <a:pt x="10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8"/>
                </a:lnTo>
                <a:lnTo>
                  <a:pt x="0" y="10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28" y="6"/>
                </a:lnTo>
                <a:lnTo>
                  <a:pt x="32" y="10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59" name="Freeform 146">
            <a:extLst>
              <a:ext uri="{FF2B5EF4-FFF2-40B4-BE49-F238E27FC236}">
                <a16:creationId xmlns:a16="http://schemas.microsoft.com/office/drawing/2014/main" id="{67441D9F-EAA8-4C55-A164-1C7C9554DDFC}"/>
              </a:ext>
            </a:extLst>
          </p:cNvPr>
          <p:cNvSpPr>
            <a:spLocks/>
          </p:cNvSpPr>
          <p:nvPr/>
        </p:nvSpPr>
        <p:spPr bwMode="auto">
          <a:xfrm>
            <a:off x="7793569" y="4826162"/>
            <a:ext cx="71967" cy="77999"/>
          </a:xfrm>
          <a:custGeom>
            <a:avLst/>
            <a:gdLst>
              <a:gd name="T0" fmla="*/ 34 w 34"/>
              <a:gd name="T1" fmla="*/ 18 h 36"/>
              <a:gd name="T2" fmla="*/ 34 w 34"/>
              <a:gd name="T3" fmla="*/ 18 h 36"/>
              <a:gd name="T4" fmla="*/ 32 w 34"/>
              <a:gd name="T5" fmla="*/ 24 h 36"/>
              <a:gd name="T6" fmla="*/ 28 w 34"/>
              <a:gd name="T7" fmla="*/ 30 h 36"/>
              <a:gd name="T8" fmla="*/ 24 w 34"/>
              <a:gd name="T9" fmla="*/ 34 h 36"/>
              <a:gd name="T10" fmla="*/ 16 w 34"/>
              <a:gd name="T11" fmla="*/ 36 h 36"/>
              <a:gd name="T12" fmla="*/ 16 w 34"/>
              <a:gd name="T13" fmla="*/ 36 h 36"/>
              <a:gd name="T14" fmla="*/ 10 w 34"/>
              <a:gd name="T15" fmla="*/ 34 h 36"/>
              <a:gd name="T16" fmla="*/ 4 w 34"/>
              <a:gd name="T17" fmla="*/ 30 h 36"/>
              <a:gd name="T18" fmla="*/ 0 w 34"/>
              <a:gd name="T19" fmla="*/ 24 h 36"/>
              <a:gd name="T20" fmla="*/ 0 w 34"/>
              <a:gd name="T21" fmla="*/ 18 h 36"/>
              <a:gd name="T22" fmla="*/ 0 w 34"/>
              <a:gd name="T23" fmla="*/ 18 h 36"/>
              <a:gd name="T24" fmla="*/ 0 w 34"/>
              <a:gd name="T25" fmla="*/ 12 h 36"/>
              <a:gd name="T26" fmla="*/ 4 w 34"/>
              <a:gd name="T27" fmla="*/ 6 h 36"/>
              <a:gd name="T28" fmla="*/ 10 w 34"/>
              <a:gd name="T29" fmla="*/ 2 h 36"/>
              <a:gd name="T30" fmla="*/ 16 w 34"/>
              <a:gd name="T31" fmla="*/ 0 h 36"/>
              <a:gd name="T32" fmla="*/ 16 w 34"/>
              <a:gd name="T33" fmla="*/ 0 h 36"/>
              <a:gd name="T34" fmla="*/ 24 w 34"/>
              <a:gd name="T35" fmla="*/ 2 h 36"/>
              <a:gd name="T36" fmla="*/ 28 w 34"/>
              <a:gd name="T37" fmla="*/ 6 h 36"/>
              <a:gd name="T38" fmla="*/ 32 w 34"/>
              <a:gd name="T39" fmla="*/ 12 h 36"/>
              <a:gd name="T40" fmla="*/ 34 w 34"/>
              <a:gd name="T41" fmla="*/ 18 h 36"/>
              <a:gd name="T42" fmla="*/ 34 w 34"/>
              <a:gd name="T43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6">
                <a:moveTo>
                  <a:pt x="34" y="18"/>
                </a:moveTo>
                <a:lnTo>
                  <a:pt x="34" y="18"/>
                </a:lnTo>
                <a:lnTo>
                  <a:pt x="32" y="24"/>
                </a:lnTo>
                <a:lnTo>
                  <a:pt x="28" y="30"/>
                </a:lnTo>
                <a:lnTo>
                  <a:pt x="24" y="34"/>
                </a:lnTo>
                <a:lnTo>
                  <a:pt x="16" y="36"/>
                </a:lnTo>
                <a:lnTo>
                  <a:pt x="16" y="36"/>
                </a:lnTo>
                <a:lnTo>
                  <a:pt x="10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16" y="0"/>
                </a:lnTo>
                <a:lnTo>
                  <a:pt x="24" y="2"/>
                </a:lnTo>
                <a:lnTo>
                  <a:pt x="28" y="6"/>
                </a:lnTo>
                <a:lnTo>
                  <a:pt x="32" y="12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 dirty="0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60" name="Freeform 147">
            <a:extLst>
              <a:ext uri="{FF2B5EF4-FFF2-40B4-BE49-F238E27FC236}">
                <a16:creationId xmlns:a16="http://schemas.microsoft.com/office/drawing/2014/main" id="{8E4C9904-47E8-4E2B-AC50-D95DA17797BE}"/>
              </a:ext>
            </a:extLst>
          </p:cNvPr>
          <p:cNvSpPr>
            <a:spLocks/>
          </p:cNvSpPr>
          <p:nvPr/>
        </p:nvSpPr>
        <p:spPr bwMode="auto">
          <a:xfrm>
            <a:off x="7823202" y="5272489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30 h 34"/>
              <a:gd name="T8" fmla="*/ 22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30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2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30"/>
                </a:lnTo>
                <a:lnTo>
                  <a:pt x="22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30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2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61" name="Freeform 148">
            <a:extLst>
              <a:ext uri="{FF2B5EF4-FFF2-40B4-BE49-F238E27FC236}">
                <a16:creationId xmlns:a16="http://schemas.microsoft.com/office/drawing/2014/main" id="{D278CAE4-B330-4F0C-8AD8-0EF5A1C84411}"/>
              </a:ext>
            </a:extLst>
          </p:cNvPr>
          <p:cNvSpPr>
            <a:spLocks/>
          </p:cNvSpPr>
          <p:nvPr/>
        </p:nvSpPr>
        <p:spPr bwMode="auto">
          <a:xfrm>
            <a:off x="7907869" y="5441486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4 w 34"/>
              <a:gd name="T5" fmla="*/ 24 h 34"/>
              <a:gd name="T6" fmla="*/ 30 w 34"/>
              <a:gd name="T7" fmla="*/ 30 h 34"/>
              <a:gd name="T8" fmla="*/ 24 w 34"/>
              <a:gd name="T9" fmla="*/ 32 h 34"/>
              <a:gd name="T10" fmla="*/ 18 w 34"/>
              <a:gd name="T11" fmla="*/ 34 h 34"/>
              <a:gd name="T12" fmla="*/ 18 w 34"/>
              <a:gd name="T13" fmla="*/ 34 h 34"/>
              <a:gd name="T14" fmla="*/ 12 w 34"/>
              <a:gd name="T15" fmla="*/ 32 h 34"/>
              <a:gd name="T16" fmla="*/ 6 w 34"/>
              <a:gd name="T17" fmla="*/ 30 h 34"/>
              <a:gd name="T18" fmla="*/ 2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2 w 34"/>
              <a:gd name="T25" fmla="*/ 10 h 34"/>
              <a:gd name="T26" fmla="*/ 6 w 34"/>
              <a:gd name="T27" fmla="*/ 4 h 34"/>
              <a:gd name="T28" fmla="*/ 12 w 34"/>
              <a:gd name="T29" fmla="*/ 0 h 34"/>
              <a:gd name="T30" fmla="*/ 18 w 34"/>
              <a:gd name="T31" fmla="*/ 0 h 34"/>
              <a:gd name="T32" fmla="*/ 18 w 34"/>
              <a:gd name="T33" fmla="*/ 0 h 34"/>
              <a:gd name="T34" fmla="*/ 24 w 34"/>
              <a:gd name="T35" fmla="*/ 0 h 34"/>
              <a:gd name="T36" fmla="*/ 30 w 34"/>
              <a:gd name="T37" fmla="*/ 4 h 34"/>
              <a:gd name="T38" fmla="*/ 34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4" y="24"/>
                </a:lnTo>
                <a:lnTo>
                  <a:pt x="30" y="30"/>
                </a:lnTo>
                <a:lnTo>
                  <a:pt x="24" y="32"/>
                </a:lnTo>
                <a:lnTo>
                  <a:pt x="18" y="34"/>
                </a:lnTo>
                <a:lnTo>
                  <a:pt x="18" y="34"/>
                </a:lnTo>
                <a:lnTo>
                  <a:pt x="12" y="32"/>
                </a:lnTo>
                <a:lnTo>
                  <a:pt x="6" y="30"/>
                </a:lnTo>
                <a:lnTo>
                  <a:pt x="2" y="24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62" name="Freeform 149">
            <a:extLst>
              <a:ext uri="{FF2B5EF4-FFF2-40B4-BE49-F238E27FC236}">
                <a16:creationId xmlns:a16="http://schemas.microsoft.com/office/drawing/2014/main" id="{50255924-5BA6-4AEB-BF15-ABD5B3A8D9AD}"/>
              </a:ext>
            </a:extLst>
          </p:cNvPr>
          <p:cNvSpPr>
            <a:spLocks/>
          </p:cNvSpPr>
          <p:nvPr/>
        </p:nvSpPr>
        <p:spPr bwMode="auto">
          <a:xfrm>
            <a:off x="7742769" y="5783816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28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28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28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63" name="Freeform 150">
            <a:extLst>
              <a:ext uri="{FF2B5EF4-FFF2-40B4-BE49-F238E27FC236}">
                <a16:creationId xmlns:a16="http://schemas.microsoft.com/office/drawing/2014/main" id="{13E346CE-CE6A-4596-9657-7B1275292BD9}"/>
              </a:ext>
            </a:extLst>
          </p:cNvPr>
          <p:cNvSpPr>
            <a:spLocks/>
          </p:cNvSpPr>
          <p:nvPr/>
        </p:nvSpPr>
        <p:spPr bwMode="auto">
          <a:xfrm>
            <a:off x="8140702" y="5952813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28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28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28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64" name="Freeform 151">
            <a:extLst>
              <a:ext uri="{FF2B5EF4-FFF2-40B4-BE49-F238E27FC236}">
                <a16:creationId xmlns:a16="http://schemas.microsoft.com/office/drawing/2014/main" id="{20AC4413-3BED-4CD8-B5D7-B9A07A21B1EB}"/>
              </a:ext>
            </a:extLst>
          </p:cNvPr>
          <p:cNvSpPr>
            <a:spLocks/>
          </p:cNvSpPr>
          <p:nvPr/>
        </p:nvSpPr>
        <p:spPr bwMode="auto">
          <a:xfrm>
            <a:off x="7484535" y="2720193"/>
            <a:ext cx="71967" cy="73665"/>
          </a:xfrm>
          <a:custGeom>
            <a:avLst/>
            <a:gdLst>
              <a:gd name="T0" fmla="*/ 34 w 34"/>
              <a:gd name="T1" fmla="*/ 16 h 34"/>
              <a:gd name="T2" fmla="*/ 34 w 34"/>
              <a:gd name="T3" fmla="*/ 16 h 34"/>
              <a:gd name="T4" fmla="*/ 32 w 34"/>
              <a:gd name="T5" fmla="*/ 24 h 34"/>
              <a:gd name="T6" fmla="*/ 28 w 34"/>
              <a:gd name="T7" fmla="*/ 28 h 34"/>
              <a:gd name="T8" fmla="*/ 24 w 34"/>
              <a:gd name="T9" fmla="*/ 32 h 34"/>
              <a:gd name="T10" fmla="*/ 16 w 34"/>
              <a:gd name="T11" fmla="*/ 34 h 34"/>
              <a:gd name="T12" fmla="*/ 16 w 34"/>
              <a:gd name="T13" fmla="*/ 34 h 34"/>
              <a:gd name="T14" fmla="*/ 10 w 34"/>
              <a:gd name="T15" fmla="*/ 32 h 34"/>
              <a:gd name="T16" fmla="*/ 4 w 34"/>
              <a:gd name="T17" fmla="*/ 28 h 34"/>
              <a:gd name="T18" fmla="*/ 0 w 34"/>
              <a:gd name="T19" fmla="*/ 24 h 34"/>
              <a:gd name="T20" fmla="*/ 0 w 34"/>
              <a:gd name="T21" fmla="*/ 16 h 34"/>
              <a:gd name="T22" fmla="*/ 0 w 34"/>
              <a:gd name="T23" fmla="*/ 16 h 34"/>
              <a:gd name="T24" fmla="*/ 0 w 34"/>
              <a:gd name="T25" fmla="*/ 10 h 34"/>
              <a:gd name="T26" fmla="*/ 4 w 34"/>
              <a:gd name="T27" fmla="*/ 4 h 34"/>
              <a:gd name="T28" fmla="*/ 10 w 34"/>
              <a:gd name="T29" fmla="*/ 0 h 34"/>
              <a:gd name="T30" fmla="*/ 16 w 34"/>
              <a:gd name="T31" fmla="*/ 0 h 34"/>
              <a:gd name="T32" fmla="*/ 16 w 34"/>
              <a:gd name="T33" fmla="*/ 0 h 34"/>
              <a:gd name="T34" fmla="*/ 24 w 34"/>
              <a:gd name="T35" fmla="*/ 0 h 34"/>
              <a:gd name="T36" fmla="*/ 28 w 34"/>
              <a:gd name="T37" fmla="*/ 4 h 34"/>
              <a:gd name="T38" fmla="*/ 32 w 34"/>
              <a:gd name="T39" fmla="*/ 10 h 34"/>
              <a:gd name="T40" fmla="*/ 34 w 34"/>
              <a:gd name="T41" fmla="*/ 16 h 34"/>
              <a:gd name="T42" fmla="*/ 34 w 34"/>
              <a:gd name="T43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34">
                <a:moveTo>
                  <a:pt x="34" y="16"/>
                </a:moveTo>
                <a:lnTo>
                  <a:pt x="34" y="16"/>
                </a:lnTo>
                <a:lnTo>
                  <a:pt x="32" y="24"/>
                </a:lnTo>
                <a:lnTo>
                  <a:pt x="28" y="28"/>
                </a:lnTo>
                <a:lnTo>
                  <a:pt x="24" y="32"/>
                </a:lnTo>
                <a:lnTo>
                  <a:pt x="16" y="34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2" y="10"/>
                </a:lnTo>
                <a:lnTo>
                  <a:pt x="34" y="16"/>
                </a:lnTo>
                <a:lnTo>
                  <a:pt x="34" y="16"/>
                </a:lnTo>
                <a:close/>
              </a:path>
            </a:pathLst>
          </a:custGeom>
          <a:solidFill>
            <a:srgbClr val="009FBA"/>
          </a:solidFill>
          <a:ln w="9525">
            <a:solidFill>
              <a:srgbClr val="009FBA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595454"/>
              </a:solidFill>
              <a:latin typeface="Times New Roman"/>
              <a:cs typeface="Lucida Sans Unicode"/>
            </a:endParaRPr>
          </a:p>
        </p:txBody>
      </p:sp>
      <p:sp>
        <p:nvSpPr>
          <p:cNvPr id="168" name="Rectangle 29">
            <a:extLst>
              <a:ext uri="{FF2B5EF4-FFF2-40B4-BE49-F238E27FC236}">
                <a16:creationId xmlns:a16="http://schemas.microsoft.com/office/drawing/2014/main" id="{05AA4F0E-C278-4419-BC62-19CF50DCB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65" y="3656198"/>
            <a:ext cx="79028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≥ 65 years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69" name="Rectangle 29">
            <a:extLst>
              <a:ext uri="{FF2B5EF4-FFF2-40B4-BE49-F238E27FC236}">
                <a16:creationId xmlns:a16="http://schemas.microsoft.com/office/drawing/2014/main" id="{2FAABB97-CB0B-47E9-8B65-82F50C46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69" y="3017166"/>
            <a:ext cx="419987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≥ 1%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74" name="Rectangle 39">
            <a:extLst>
              <a:ext uri="{FF2B5EF4-FFF2-40B4-BE49-F238E27FC236}">
                <a16:creationId xmlns:a16="http://schemas.microsoft.com/office/drawing/2014/main" id="{1E662003-D827-4F0B-A9E5-B043F4AD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6" y="4604475"/>
            <a:ext cx="575479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Trebuchet MS" panose="020B0603020202020204" pitchFamily="34" charset="0"/>
                <a:cs typeface="Lucida Sans Unicode"/>
              </a:rPr>
              <a:t>   </a:t>
            </a: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90–100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75" name="Rectangle 40">
            <a:extLst>
              <a:ext uri="{FF2B5EF4-FFF2-40B4-BE49-F238E27FC236}">
                <a16:creationId xmlns:a16="http://schemas.microsoft.com/office/drawing/2014/main" id="{1AF87167-FE39-4D24-8E94-28D20E59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26" y="4777866"/>
            <a:ext cx="407163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   ≤ 80</a:t>
            </a:r>
            <a:endParaRPr lang="en-US" altLang="en-US" sz="24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77" name="Rectangle 65">
            <a:extLst>
              <a:ext uri="{FF2B5EF4-FFF2-40B4-BE49-F238E27FC236}">
                <a16:creationId xmlns:a16="http://schemas.microsoft.com/office/drawing/2014/main" id="{FE5556F8-8528-41F0-B583-3A0950F2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922" y="996423"/>
            <a:ext cx="921726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40">
              <a:defRPr/>
            </a:pPr>
            <a:r>
              <a:rPr lang="en-US" altLang="en-US" sz="1333" b="1" dirty="0" err="1">
                <a:solidFill>
                  <a:srgbClr val="009FBA"/>
                </a:solidFill>
                <a:latin typeface="Trebuchet MS" panose="020B0603020202020204" pitchFamily="34" charset="0"/>
                <a:cs typeface="Lucida Sans Unicode"/>
              </a:rPr>
              <a:t>NIVO+CABO</a:t>
            </a:r>
            <a:endParaRPr lang="en-US" altLang="en-US" sz="3200" b="1" dirty="0">
              <a:solidFill>
                <a:srgbClr val="009FBA"/>
              </a:solidFill>
              <a:cs typeface="Lucida Sans Unicode"/>
            </a:endParaRPr>
          </a:p>
        </p:txBody>
      </p:sp>
      <p:sp>
        <p:nvSpPr>
          <p:cNvPr id="178" name="Rectangle 66">
            <a:extLst>
              <a:ext uri="{FF2B5EF4-FFF2-40B4-BE49-F238E27FC236}">
                <a16:creationId xmlns:a16="http://schemas.microsoft.com/office/drawing/2014/main" id="{41922ECF-BD46-4C4E-B6DF-FC22443DF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597" y="996423"/>
            <a:ext cx="31739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40">
              <a:defRPr/>
            </a:pPr>
            <a:r>
              <a:rPr lang="en-US" altLang="en-US" sz="1333" b="1" dirty="0">
                <a:solidFill>
                  <a:srgbClr val="F29600"/>
                </a:solidFill>
                <a:latin typeface="Trebuchet MS" panose="020B0603020202020204" pitchFamily="34" charset="0"/>
                <a:cs typeface="Lucida Sans Unicode"/>
              </a:rPr>
              <a:t>SUN</a:t>
            </a:r>
            <a:endParaRPr lang="en-US" altLang="en-US" sz="3200" b="1" dirty="0">
              <a:solidFill>
                <a:srgbClr val="F29600"/>
              </a:solidFill>
              <a:cs typeface="Lucida Sans Unicode"/>
            </a:endParaRPr>
          </a:p>
        </p:txBody>
      </p:sp>
      <p:sp>
        <p:nvSpPr>
          <p:cNvPr id="179" name="Rectangle 67">
            <a:extLst>
              <a:ext uri="{FF2B5EF4-FFF2-40B4-BE49-F238E27FC236}">
                <a16:creationId xmlns:a16="http://schemas.microsoft.com/office/drawing/2014/main" id="{66143CC2-5FEC-43E3-B84F-C9E3354A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5" y="996423"/>
            <a:ext cx="745397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333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Subgroup</a:t>
            </a:r>
            <a:endParaRPr lang="en-US" altLang="en-US" sz="3200" b="1" dirty="0">
              <a:solidFill>
                <a:srgbClr val="595454"/>
              </a:solidFill>
              <a:cs typeface="Lucida Sans Unicode"/>
            </a:endParaRPr>
          </a:p>
        </p:txBody>
      </p:sp>
      <p:sp>
        <p:nvSpPr>
          <p:cNvPr id="180" name="Rectangle 70">
            <a:extLst>
              <a:ext uri="{FF2B5EF4-FFF2-40B4-BE49-F238E27FC236}">
                <a16:creationId xmlns:a16="http://schemas.microsoft.com/office/drawing/2014/main" id="{126B2652-85E1-478E-8268-9BF4FC4A0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7570" y="1013775"/>
            <a:ext cx="1708801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333" b="1" dirty="0">
                <a:solidFill>
                  <a:srgbClr val="595454"/>
                </a:solidFill>
                <a:latin typeface="Trebuchet MS" panose="020B0603020202020204" pitchFamily="34" charset="0"/>
                <a:cs typeface="Lucida Sans Unicode"/>
              </a:rPr>
              <a:t>HR for death (95% CI)</a:t>
            </a:r>
            <a:endParaRPr lang="en-US" altLang="en-US" sz="3200" b="1" dirty="0">
              <a:solidFill>
                <a:srgbClr val="595454"/>
              </a:solidFill>
              <a:cs typeface="Lucida Sans Unicode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100151-06BD-4C6F-990E-C765406E6F58}"/>
              </a:ext>
            </a:extLst>
          </p:cNvPr>
          <p:cNvCxnSpPr/>
          <p:nvPr/>
        </p:nvCxnSpPr>
        <p:spPr>
          <a:xfrm>
            <a:off x="8389991" y="1401235"/>
            <a:ext cx="0" cy="4787900"/>
          </a:xfrm>
          <a:prstGeom prst="line">
            <a:avLst/>
          </a:prstGeom>
          <a:ln>
            <a:solidFill>
              <a:srgbClr val="5954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69">
            <a:extLst>
              <a:ext uri="{FF2B5EF4-FFF2-40B4-BE49-F238E27FC236}">
                <a16:creationId xmlns:a16="http://schemas.microsoft.com/office/drawing/2014/main" id="{9F9681D4-0BE3-4CBA-A426-88B38B4D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685" y="1217496"/>
            <a:ext cx="145071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40">
              <a:defRPr/>
            </a:pPr>
            <a:r>
              <a:rPr lang="en-US" altLang="en-US" sz="1067" b="1" i="1" dirty="0">
                <a:solidFill>
                  <a:srgbClr val="000000"/>
                </a:solidFill>
                <a:latin typeface="Trebuchet MS" panose="020B0603020202020204" pitchFamily="34" charset="0"/>
                <a:cs typeface="Lucida Sans Unicode"/>
              </a:rPr>
              <a:t>Events/no. of patients</a:t>
            </a:r>
            <a:endParaRPr lang="en-US" altLang="en-US" sz="2400" b="1" dirty="0">
              <a:solidFill>
                <a:srgbClr val="000000"/>
              </a:solidFill>
              <a:cs typeface="Lucida Sans Unicode"/>
            </a:endParaRPr>
          </a:p>
        </p:txBody>
      </p:sp>
      <p:sp>
        <p:nvSpPr>
          <p:cNvPr id="183" name="Rectangle 107">
            <a:extLst>
              <a:ext uri="{FF2B5EF4-FFF2-40B4-BE49-F238E27FC236}">
                <a16:creationId xmlns:a16="http://schemas.microsoft.com/office/drawing/2014/main" id="{BC4BB7B9-CF81-49EE-BCF1-AD43FA8E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749" y="6477775"/>
            <a:ext cx="147636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40">
              <a:defRPr/>
            </a:pPr>
            <a:r>
              <a:rPr lang="en-US" altLang="en-US" sz="1333" b="1" dirty="0" err="1">
                <a:solidFill>
                  <a:srgbClr val="009FBA"/>
                </a:solidFill>
                <a:latin typeface="Trebuchet MS" panose="020B0603020202020204" pitchFamily="34" charset="0"/>
                <a:cs typeface="Lucida Sans Unicode"/>
              </a:rPr>
              <a:t>NIVO+CABO</a:t>
            </a:r>
            <a:r>
              <a:rPr lang="en-US" altLang="en-US" sz="1333" b="1" dirty="0">
                <a:solidFill>
                  <a:srgbClr val="009FBA"/>
                </a:solidFill>
                <a:latin typeface="Trebuchet MS" panose="020B0603020202020204" pitchFamily="34" charset="0"/>
                <a:cs typeface="Lucida Sans Unicode"/>
              </a:rPr>
              <a:t> better</a:t>
            </a:r>
            <a:endParaRPr lang="en-US" altLang="en-US" sz="3200" b="1" dirty="0">
              <a:solidFill>
                <a:srgbClr val="009FBA"/>
              </a:solidFill>
              <a:cs typeface="Lucida Sans Unicode"/>
            </a:endParaRPr>
          </a:p>
        </p:txBody>
      </p:sp>
      <p:sp>
        <p:nvSpPr>
          <p:cNvPr id="184" name="Rectangle 108">
            <a:extLst>
              <a:ext uri="{FF2B5EF4-FFF2-40B4-BE49-F238E27FC236}">
                <a16:creationId xmlns:a16="http://schemas.microsoft.com/office/drawing/2014/main" id="{F05EC85B-B970-4073-9FB2-601C87FBA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95" y="6484355"/>
            <a:ext cx="872034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40">
              <a:defRPr/>
            </a:pPr>
            <a:r>
              <a:rPr lang="en-US" altLang="en-US" sz="1333" b="1" dirty="0">
                <a:solidFill>
                  <a:srgbClr val="F29600"/>
                </a:solidFill>
                <a:latin typeface="Trebuchet MS" panose="020B0603020202020204" pitchFamily="34" charset="0"/>
                <a:cs typeface="Lucida Sans Unicode"/>
              </a:rPr>
              <a:t>SUN better</a:t>
            </a:r>
            <a:endParaRPr lang="en-US" altLang="en-US" sz="3200" b="1" dirty="0">
              <a:solidFill>
                <a:srgbClr val="F29600"/>
              </a:solidFill>
              <a:cs typeface="Lucida Sans Unicode"/>
            </a:endParaRPr>
          </a:p>
        </p:txBody>
      </p:sp>
      <p:sp>
        <p:nvSpPr>
          <p:cNvPr id="185" name="Line 115">
            <a:extLst>
              <a:ext uri="{FF2B5EF4-FFF2-40B4-BE49-F238E27FC236}">
                <a16:creationId xmlns:a16="http://schemas.microsoft.com/office/drawing/2014/main" id="{FEE38203-E134-490A-9FE1-38ED7DD69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0633" y="6580873"/>
            <a:ext cx="719667" cy="0"/>
          </a:xfrm>
          <a:prstGeom prst="line">
            <a:avLst/>
          </a:prstGeom>
          <a:noFill/>
          <a:ln w="12700">
            <a:solidFill>
              <a:srgbClr val="59545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186" name="Freeform 116">
            <a:extLst>
              <a:ext uri="{FF2B5EF4-FFF2-40B4-BE49-F238E27FC236}">
                <a16:creationId xmlns:a16="http://schemas.microsoft.com/office/drawing/2014/main" id="{D6BF050C-C50A-4612-9142-4FFECA27C32E}"/>
              </a:ext>
            </a:extLst>
          </p:cNvPr>
          <p:cNvSpPr>
            <a:spLocks/>
          </p:cNvSpPr>
          <p:nvPr/>
        </p:nvSpPr>
        <p:spPr bwMode="auto">
          <a:xfrm>
            <a:off x="7950202" y="6523841"/>
            <a:ext cx="97367" cy="114067"/>
          </a:xfrm>
          <a:custGeom>
            <a:avLst/>
            <a:gdLst>
              <a:gd name="T0" fmla="*/ 46 w 46"/>
              <a:gd name="T1" fmla="*/ 52 h 52"/>
              <a:gd name="T2" fmla="*/ 0 w 46"/>
              <a:gd name="T3" fmla="*/ 26 h 52"/>
              <a:gd name="T4" fmla="*/ 46 w 46"/>
              <a:gd name="T5" fmla="*/ 0 h 52"/>
              <a:gd name="T6" fmla="*/ 46 w 46"/>
              <a:gd name="T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52">
                <a:moveTo>
                  <a:pt x="46" y="52"/>
                </a:moveTo>
                <a:lnTo>
                  <a:pt x="0" y="26"/>
                </a:lnTo>
                <a:lnTo>
                  <a:pt x="46" y="0"/>
                </a:lnTo>
                <a:lnTo>
                  <a:pt x="46" y="52"/>
                </a:lnTo>
                <a:close/>
              </a:path>
            </a:pathLst>
          </a:custGeom>
          <a:solidFill>
            <a:srgbClr val="59545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187" name="Freeform 117">
            <a:extLst>
              <a:ext uri="{FF2B5EF4-FFF2-40B4-BE49-F238E27FC236}">
                <a16:creationId xmlns:a16="http://schemas.microsoft.com/office/drawing/2014/main" id="{D2BDF5C0-B581-4CA0-B73C-CAE39B569432}"/>
              </a:ext>
            </a:extLst>
          </p:cNvPr>
          <p:cNvSpPr>
            <a:spLocks/>
          </p:cNvSpPr>
          <p:nvPr/>
        </p:nvSpPr>
        <p:spPr bwMode="auto">
          <a:xfrm>
            <a:off x="8733369" y="6523841"/>
            <a:ext cx="97367" cy="114067"/>
          </a:xfrm>
          <a:custGeom>
            <a:avLst/>
            <a:gdLst>
              <a:gd name="T0" fmla="*/ 0 w 46"/>
              <a:gd name="T1" fmla="*/ 52 h 52"/>
              <a:gd name="T2" fmla="*/ 46 w 46"/>
              <a:gd name="T3" fmla="*/ 26 h 52"/>
              <a:gd name="T4" fmla="*/ 0 w 46"/>
              <a:gd name="T5" fmla="*/ 0 h 52"/>
              <a:gd name="T6" fmla="*/ 0 w 46"/>
              <a:gd name="T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52">
                <a:moveTo>
                  <a:pt x="0" y="52"/>
                </a:moveTo>
                <a:lnTo>
                  <a:pt x="46" y="26"/>
                </a:lnTo>
                <a:lnTo>
                  <a:pt x="0" y="0"/>
                </a:lnTo>
                <a:lnTo>
                  <a:pt x="0" y="52"/>
                </a:lnTo>
                <a:close/>
              </a:path>
            </a:pathLst>
          </a:custGeom>
          <a:solidFill>
            <a:srgbClr val="59545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b="1">
              <a:solidFill>
                <a:srgbClr val="000000"/>
              </a:solidFill>
              <a:latin typeface="Times New Roman"/>
              <a:cs typeface="Lucida Sans Unicod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66A3B-2250-46E6-ADA5-05C6EE11F5BA}"/>
              </a:ext>
            </a:extLst>
          </p:cNvPr>
          <p:cNvSpPr/>
          <p:nvPr/>
        </p:nvSpPr>
        <p:spPr bwMode="auto">
          <a:xfrm>
            <a:off x="1043517" y="2334532"/>
            <a:ext cx="10173116" cy="1473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86596D9-C50C-4AC3-A4E2-90CB46E1B38B}"/>
              </a:ext>
            </a:extLst>
          </p:cNvPr>
          <p:cNvSpPr txBox="1"/>
          <p:nvPr/>
        </p:nvSpPr>
        <p:spPr>
          <a:xfrm>
            <a:off x="302199" y="6552032"/>
            <a:ext cx="61531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/>
                <a:cs typeface="Lucida Sans Unicode"/>
              </a:rPr>
              <a:t>Choueiri TK et al. Poster presented at the American Society of Clinical Oncology Annual Meeting 2018. TPS4598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3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D670-7B9E-4C55-8690-5F8F7C84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454"/>
                </a:solidFill>
              </a:rPr>
              <a:t>ORR and BOR per BICR across subgroups by organ site of metastases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E945-D8D6-4579-BF7E-92775733B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-US" sz="931" baseline="30000" dirty="0" err="1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931" dirty="0" err="1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One</a:t>
            </a:r>
            <a:r>
              <a:rPr lang="en-US" sz="931" dirty="0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 patient in each arm reported a complete response (NIVO+CABO, 1.4%; SUN, 1.9%); </a:t>
            </a:r>
            <a:r>
              <a:rPr lang="en-US" sz="931" baseline="30000" dirty="0" err="1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sz="931" dirty="0" err="1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Zero</a:t>
            </a:r>
            <a:r>
              <a:rPr lang="en-US" sz="931" dirty="0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 patients achieved a complete response with SUN; </a:t>
            </a:r>
            <a:r>
              <a:rPr lang="en-US" sz="931" baseline="30000" dirty="0" err="1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931" dirty="0" err="1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TTR</a:t>
            </a:r>
            <a:r>
              <a:rPr lang="en-US" sz="931" dirty="0">
                <a:solidFill>
                  <a:srgbClr val="595454"/>
                </a:solidFill>
                <a:latin typeface="+mj-lt"/>
                <a:cs typeface="Arial" panose="020B0604020202020204" pitchFamily="34" charset="0"/>
              </a:rPr>
              <a:t> and DOR were calculated only for patients who had a complete or partial response.</a:t>
            </a:r>
          </a:p>
          <a:p>
            <a:r>
              <a:rPr lang="en-US" sz="931" dirty="0">
                <a:latin typeface="+mj-lt"/>
              </a:rPr>
              <a:t>Included with permission from </a:t>
            </a:r>
            <a:r>
              <a:rPr lang="en-US" sz="931" dirty="0" err="1">
                <a:latin typeface="+mj-lt"/>
              </a:rPr>
              <a:t>Apolo</a:t>
            </a:r>
            <a:r>
              <a:rPr lang="en-US" sz="931" dirty="0">
                <a:latin typeface="+mj-lt"/>
              </a:rPr>
              <a:t> A, et al. Poster presentation at ASCO 2021. 4553.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C8F8E-5E41-4314-9351-B46BF5668128}"/>
              </a:ext>
            </a:extLst>
          </p:cNvPr>
          <p:cNvSpPr/>
          <p:nvPr/>
        </p:nvSpPr>
        <p:spPr>
          <a:xfrm>
            <a:off x="0" y="0"/>
            <a:ext cx="4886632" cy="2682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no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CheckMate 9ER: NIVO+CABO, 1L (minimum follow-up: 16.0 months)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B34DEFF-9934-46F1-85E1-86BC11BA69C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74423" y="3327857"/>
            <a:ext cx="7845380" cy="28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D150E-9B7C-4D41-82EF-3FA71633CB37}"/>
              </a:ext>
            </a:extLst>
          </p:cNvPr>
          <p:cNvGrpSpPr>
            <a:grpSpLocks noChangeAspect="1"/>
          </p:cNvGrpSpPr>
          <p:nvPr/>
        </p:nvGrpSpPr>
        <p:grpSpPr>
          <a:xfrm>
            <a:off x="916518" y="1003876"/>
            <a:ext cx="9902617" cy="4909771"/>
            <a:chOff x="686067" y="752907"/>
            <a:chExt cx="7736416" cy="3835760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0B0FD4FB-20F1-4666-BD2F-6900758D88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1519" y="859629"/>
              <a:ext cx="7700963" cy="372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1F4E4E15-45B4-441E-97F4-68A49B8A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716" y="1104898"/>
              <a:ext cx="752475" cy="38100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E6412EC7-3B49-4D24-B9DD-1BF206121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716" y="1142998"/>
              <a:ext cx="752475" cy="1144191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EC1F9356-DA5A-4F9A-A895-6EC3F99E2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716" y="2287189"/>
              <a:ext cx="752475" cy="557213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4C5C78D8-FFBB-459B-906B-1E76C05B1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479" y="3163489"/>
              <a:ext cx="742950" cy="319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CF89253-238B-4023-A3A7-7A2BAECDD0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716" y="3158726"/>
              <a:ext cx="752475" cy="328613"/>
            </a:xfrm>
            <a:custGeom>
              <a:avLst/>
              <a:gdLst>
                <a:gd name="T0" fmla="*/ 624 w 632"/>
                <a:gd name="T1" fmla="*/ 8 h 276"/>
                <a:gd name="T2" fmla="*/ 624 w 632"/>
                <a:gd name="T3" fmla="*/ 268 h 276"/>
                <a:gd name="T4" fmla="*/ 8 w 632"/>
                <a:gd name="T5" fmla="*/ 268 h 276"/>
                <a:gd name="T6" fmla="*/ 8 w 632"/>
                <a:gd name="T7" fmla="*/ 8 h 276"/>
                <a:gd name="T8" fmla="*/ 624 w 632"/>
                <a:gd name="T9" fmla="*/ 8 h 276"/>
                <a:gd name="T10" fmla="*/ 632 w 632"/>
                <a:gd name="T11" fmla="*/ 0 h 276"/>
                <a:gd name="T12" fmla="*/ 0 w 632"/>
                <a:gd name="T13" fmla="*/ 0 h 276"/>
                <a:gd name="T14" fmla="*/ 0 w 632"/>
                <a:gd name="T15" fmla="*/ 276 h 276"/>
                <a:gd name="T16" fmla="*/ 632 w 632"/>
                <a:gd name="T17" fmla="*/ 276 h 276"/>
                <a:gd name="T18" fmla="*/ 632 w 632"/>
                <a:gd name="T19" fmla="*/ 0 h 276"/>
                <a:gd name="T20" fmla="*/ 632 w 632"/>
                <a:gd name="T2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276">
                  <a:moveTo>
                    <a:pt x="624" y="8"/>
                  </a:moveTo>
                  <a:lnTo>
                    <a:pt x="624" y="268"/>
                  </a:lnTo>
                  <a:lnTo>
                    <a:pt x="8" y="268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276"/>
                  </a:lnTo>
                  <a:lnTo>
                    <a:pt x="632" y="276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0356EDF0-0931-4D04-ACF4-23ADF0CE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241" y="3168251"/>
              <a:ext cx="73342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5C413E6-BE66-43C9-95D1-A309E37AB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16" y="3158726"/>
              <a:ext cx="752475" cy="328613"/>
            </a:xfrm>
            <a:custGeom>
              <a:avLst/>
              <a:gdLst>
                <a:gd name="T0" fmla="*/ 632 w 632"/>
                <a:gd name="T1" fmla="*/ 0 h 276"/>
                <a:gd name="T2" fmla="*/ 0 w 632"/>
                <a:gd name="T3" fmla="*/ 0 h 276"/>
                <a:gd name="T4" fmla="*/ 0 w 632"/>
                <a:gd name="T5" fmla="*/ 276 h 276"/>
                <a:gd name="T6" fmla="*/ 632 w 632"/>
                <a:gd name="T7" fmla="*/ 276 h 276"/>
                <a:gd name="T8" fmla="*/ 632 w 632"/>
                <a:gd name="T9" fmla="*/ 0 h 276"/>
                <a:gd name="T10" fmla="*/ 632 w 632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276">
                  <a:moveTo>
                    <a:pt x="632" y="0"/>
                  </a:moveTo>
                  <a:lnTo>
                    <a:pt x="0" y="0"/>
                  </a:lnTo>
                  <a:lnTo>
                    <a:pt x="0" y="276"/>
                  </a:lnTo>
                  <a:lnTo>
                    <a:pt x="632" y="276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310EDCEC-1502-4B37-9500-740B21644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479" y="2849164"/>
              <a:ext cx="742950" cy="311944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E51381B-5DC0-4C3E-AD74-7B3ACFE49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716" y="2844402"/>
              <a:ext cx="752475" cy="321469"/>
            </a:xfrm>
            <a:custGeom>
              <a:avLst/>
              <a:gdLst>
                <a:gd name="T0" fmla="*/ 624 w 632"/>
                <a:gd name="T1" fmla="*/ 8 h 270"/>
                <a:gd name="T2" fmla="*/ 624 w 632"/>
                <a:gd name="T3" fmla="*/ 262 h 270"/>
                <a:gd name="T4" fmla="*/ 8 w 632"/>
                <a:gd name="T5" fmla="*/ 262 h 270"/>
                <a:gd name="T6" fmla="*/ 8 w 632"/>
                <a:gd name="T7" fmla="*/ 8 h 270"/>
                <a:gd name="T8" fmla="*/ 624 w 632"/>
                <a:gd name="T9" fmla="*/ 8 h 270"/>
                <a:gd name="T10" fmla="*/ 632 w 632"/>
                <a:gd name="T11" fmla="*/ 0 h 270"/>
                <a:gd name="T12" fmla="*/ 0 w 632"/>
                <a:gd name="T13" fmla="*/ 0 h 270"/>
                <a:gd name="T14" fmla="*/ 0 w 632"/>
                <a:gd name="T15" fmla="*/ 270 h 270"/>
                <a:gd name="T16" fmla="*/ 632 w 632"/>
                <a:gd name="T17" fmla="*/ 270 h 270"/>
                <a:gd name="T18" fmla="*/ 632 w 632"/>
                <a:gd name="T19" fmla="*/ 0 h 270"/>
                <a:gd name="T20" fmla="*/ 632 w 632"/>
                <a:gd name="T2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270">
                  <a:moveTo>
                    <a:pt x="624" y="8"/>
                  </a:moveTo>
                  <a:lnTo>
                    <a:pt x="624" y="262"/>
                  </a:lnTo>
                  <a:lnTo>
                    <a:pt x="8" y="262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632" y="270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0D1D3623-E093-4582-B6FF-46DF27432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241" y="2853927"/>
              <a:ext cx="733425" cy="30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FA9C9F5-F439-4F3A-BAF1-BD2AB683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716" y="2844402"/>
              <a:ext cx="752475" cy="321469"/>
            </a:xfrm>
            <a:custGeom>
              <a:avLst/>
              <a:gdLst>
                <a:gd name="T0" fmla="*/ 632 w 632"/>
                <a:gd name="T1" fmla="*/ 0 h 270"/>
                <a:gd name="T2" fmla="*/ 0 w 632"/>
                <a:gd name="T3" fmla="*/ 0 h 270"/>
                <a:gd name="T4" fmla="*/ 0 w 632"/>
                <a:gd name="T5" fmla="*/ 270 h 270"/>
                <a:gd name="T6" fmla="*/ 632 w 632"/>
                <a:gd name="T7" fmla="*/ 270 h 270"/>
                <a:gd name="T8" fmla="*/ 632 w 632"/>
                <a:gd name="T9" fmla="*/ 0 h 270"/>
                <a:gd name="T10" fmla="*/ 632 w 632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270">
                  <a:moveTo>
                    <a:pt x="632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632" y="270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5040D883-541B-47F6-BF09-0DA6A5A10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191" y="1104898"/>
              <a:ext cx="748904" cy="47625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34FF36DF-8703-488E-A47D-29DE8F336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191" y="1152523"/>
              <a:ext cx="748904" cy="445294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683218CD-67F8-475D-B714-1B053190C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191" y="1597816"/>
              <a:ext cx="748904" cy="739379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AAEAB47-05D2-444B-81D5-11B672C92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9191" y="2915839"/>
              <a:ext cx="748904" cy="571500"/>
            </a:xfrm>
            <a:custGeom>
              <a:avLst/>
              <a:gdLst>
                <a:gd name="T0" fmla="*/ 621 w 629"/>
                <a:gd name="T1" fmla="*/ 8 h 480"/>
                <a:gd name="T2" fmla="*/ 621 w 629"/>
                <a:gd name="T3" fmla="*/ 472 h 480"/>
                <a:gd name="T4" fmla="*/ 8 w 629"/>
                <a:gd name="T5" fmla="*/ 472 h 480"/>
                <a:gd name="T6" fmla="*/ 8 w 629"/>
                <a:gd name="T7" fmla="*/ 8 h 480"/>
                <a:gd name="T8" fmla="*/ 621 w 629"/>
                <a:gd name="T9" fmla="*/ 8 h 480"/>
                <a:gd name="T10" fmla="*/ 629 w 629"/>
                <a:gd name="T11" fmla="*/ 0 h 480"/>
                <a:gd name="T12" fmla="*/ 0 w 629"/>
                <a:gd name="T13" fmla="*/ 0 h 480"/>
                <a:gd name="T14" fmla="*/ 0 w 629"/>
                <a:gd name="T15" fmla="*/ 480 h 480"/>
                <a:gd name="T16" fmla="*/ 629 w 629"/>
                <a:gd name="T17" fmla="*/ 480 h 480"/>
                <a:gd name="T18" fmla="*/ 629 w 629"/>
                <a:gd name="T19" fmla="*/ 0 h 480"/>
                <a:gd name="T20" fmla="*/ 629 w 629"/>
                <a:gd name="T2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480">
                  <a:moveTo>
                    <a:pt x="621" y="8"/>
                  </a:moveTo>
                  <a:lnTo>
                    <a:pt x="621" y="472"/>
                  </a:lnTo>
                  <a:lnTo>
                    <a:pt x="8" y="472"/>
                  </a:lnTo>
                  <a:lnTo>
                    <a:pt x="8" y="8"/>
                  </a:lnTo>
                  <a:lnTo>
                    <a:pt x="621" y="8"/>
                  </a:lnTo>
                  <a:close/>
                  <a:moveTo>
                    <a:pt x="629" y="0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629" y="480"/>
                  </a:lnTo>
                  <a:lnTo>
                    <a:pt x="629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DFCA7E49-16F3-4BDD-A546-841EB044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716" y="2925364"/>
              <a:ext cx="729854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A8EAA186-5C08-4191-B3F3-929D42639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191" y="2915839"/>
              <a:ext cx="748904" cy="571500"/>
            </a:xfrm>
            <a:custGeom>
              <a:avLst/>
              <a:gdLst>
                <a:gd name="T0" fmla="*/ 629 w 629"/>
                <a:gd name="T1" fmla="*/ 0 h 480"/>
                <a:gd name="T2" fmla="*/ 0 w 629"/>
                <a:gd name="T3" fmla="*/ 0 h 480"/>
                <a:gd name="T4" fmla="*/ 0 w 629"/>
                <a:gd name="T5" fmla="*/ 480 h 480"/>
                <a:gd name="T6" fmla="*/ 629 w 629"/>
                <a:gd name="T7" fmla="*/ 480 h 480"/>
                <a:gd name="T8" fmla="*/ 629 w 629"/>
                <a:gd name="T9" fmla="*/ 0 h 480"/>
                <a:gd name="T10" fmla="*/ 629 w 629"/>
                <a:gd name="T1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9" h="480">
                  <a:moveTo>
                    <a:pt x="629" y="0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629" y="480"/>
                  </a:lnTo>
                  <a:lnTo>
                    <a:pt x="629" y="0"/>
                  </a:lnTo>
                  <a:lnTo>
                    <a:pt x="6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C13CF7E2-0E6B-427B-9B25-AF3D9457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953" y="2341958"/>
              <a:ext cx="739379" cy="573881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99632E1-C10C-4306-9B7B-EA8E9DB9C2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9191" y="2337196"/>
              <a:ext cx="748904" cy="583406"/>
            </a:xfrm>
            <a:custGeom>
              <a:avLst/>
              <a:gdLst>
                <a:gd name="T0" fmla="*/ 621 w 629"/>
                <a:gd name="T1" fmla="*/ 8 h 490"/>
                <a:gd name="T2" fmla="*/ 621 w 629"/>
                <a:gd name="T3" fmla="*/ 482 h 490"/>
                <a:gd name="T4" fmla="*/ 8 w 629"/>
                <a:gd name="T5" fmla="*/ 482 h 490"/>
                <a:gd name="T6" fmla="*/ 8 w 629"/>
                <a:gd name="T7" fmla="*/ 8 h 490"/>
                <a:gd name="T8" fmla="*/ 621 w 629"/>
                <a:gd name="T9" fmla="*/ 8 h 490"/>
                <a:gd name="T10" fmla="*/ 629 w 629"/>
                <a:gd name="T11" fmla="*/ 0 h 490"/>
                <a:gd name="T12" fmla="*/ 0 w 629"/>
                <a:gd name="T13" fmla="*/ 0 h 490"/>
                <a:gd name="T14" fmla="*/ 0 w 629"/>
                <a:gd name="T15" fmla="*/ 490 h 490"/>
                <a:gd name="T16" fmla="*/ 629 w 629"/>
                <a:gd name="T17" fmla="*/ 490 h 490"/>
                <a:gd name="T18" fmla="*/ 629 w 629"/>
                <a:gd name="T19" fmla="*/ 0 h 490"/>
                <a:gd name="T20" fmla="*/ 629 w 629"/>
                <a:gd name="T2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490">
                  <a:moveTo>
                    <a:pt x="621" y="8"/>
                  </a:moveTo>
                  <a:lnTo>
                    <a:pt x="621" y="482"/>
                  </a:lnTo>
                  <a:lnTo>
                    <a:pt x="8" y="482"/>
                  </a:lnTo>
                  <a:lnTo>
                    <a:pt x="8" y="8"/>
                  </a:lnTo>
                  <a:lnTo>
                    <a:pt x="621" y="8"/>
                  </a:lnTo>
                  <a:close/>
                  <a:moveTo>
                    <a:pt x="629" y="0"/>
                  </a:moveTo>
                  <a:lnTo>
                    <a:pt x="0" y="0"/>
                  </a:lnTo>
                  <a:lnTo>
                    <a:pt x="0" y="490"/>
                  </a:lnTo>
                  <a:lnTo>
                    <a:pt x="629" y="490"/>
                  </a:lnTo>
                  <a:lnTo>
                    <a:pt x="629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23296687-BF95-48B0-A654-62CF76FFD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716" y="2346721"/>
              <a:ext cx="729854" cy="56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2D4A7F2-DCB0-484C-AD33-92D0AA18E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191" y="2337196"/>
              <a:ext cx="748904" cy="583406"/>
            </a:xfrm>
            <a:custGeom>
              <a:avLst/>
              <a:gdLst>
                <a:gd name="T0" fmla="*/ 629 w 629"/>
                <a:gd name="T1" fmla="*/ 0 h 490"/>
                <a:gd name="T2" fmla="*/ 0 w 629"/>
                <a:gd name="T3" fmla="*/ 0 h 490"/>
                <a:gd name="T4" fmla="*/ 0 w 629"/>
                <a:gd name="T5" fmla="*/ 490 h 490"/>
                <a:gd name="T6" fmla="*/ 629 w 629"/>
                <a:gd name="T7" fmla="*/ 490 h 490"/>
                <a:gd name="T8" fmla="*/ 629 w 629"/>
                <a:gd name="T9" fmla="*/ 0 h 490"/>
                <a:gd name="T10" fmla="*/ 629 w 629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9" h="490">
                  <a:moveTo>
                    <a:pt x="629" y="0"/>
                  </a:moveTo>
                  <a:lnTo>
                    <a:pt x="0" y="0"/>
                  </a:lnTo>
                  <a:lnTo>
                    <a:pt x="0" y="490"/>
                  </a:lnTo>
                  <a:lnTo>
                    <a:pt x="629" y="490"/>
                  </a:lnTo>
                  <a:lnTo>
                    <a:pt x="629" y="0"/>
                  </a:lnTo>
                  <a:lnTo>
                    <a:pt x="6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2C48AFF6-B4FA-47F1-85B5-88CCA86E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094" y="1104898"/>
              <a:ext cx="752475" cy="154781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DD4A06F3-F87F-4CE8-9400-53D7B234C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094" y="1257298"/>
              <a:ext cx="752475" cy="998935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8AF2748B-421C-47D0-83D5-1DCB1B3A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094" y="2256233"/>
              <a:ext cx="752475" cy="816769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C4378F16-91E3-4D50-95F2-0E212D82A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094" y="3301601"/>
              <a:ext cx="752475" cy="185738"/>
            </a:xfrm>
            <a:custGeom>
              <a:avLst/>
              <a:gdLst>
                <a:gd name="T0" fmla="*/ 624 w 632"/>
                <a:gd name="T1" fmla="*/ 8 h 156"/>
                <a:gd name="T2" fmla="*/ 624 w 632"/>
                <a:gd name="T3" fmla="*/ 148 h 156"/>
                <a:gd name="T4" fmla="*/ 8 w 632"/>
                <a:gd name="T5" fmla="*/ 148 h 156"/>
                <a:gd name="T6" fmla="*/ 8 w 632"/>
                <a:gd name="T7" fmla="*/ 8 h 156"/>
                <a:gd name="T8" fmla="*/ 624 w 632"/>
                <a:gd name="T9" fmla="*/ 8 h 156"/>
                <a:gd name="T10" fmla="*/ 632 w 632"/>
                <a:gd name="T11" fmla="*/ 0 h 156"/>
                <a:gd name="T12" fmla="*/ 0 w 632"/>
                <a:gd name="T13" fmla="*/ 0 h 156"/>
                <a:gd name="T14" fmla="*/ 0 w 632"/>
                <a:gd name="T15" fmla="*/ 156 h 156"/>
                <a:gd name="T16" fmla="*/ 632 w 632"/>
                <a:gd name="T17" fmla="*/ 156 h 156"/>
                <a:gd name="T18" fmla="*/ 632 w 632"/>
                <a:gd name="T19" fmla="*/ 0 h 156"/>
                <a:gd name="T20" fmla="*/ 632 w 632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156">
                  <a:moveTo>
                    <a:pt x="624" y="8"/>
                  </a:moveTo>
                  <a:lnTo>
                    <a:pt x="624" y="148"/>
                  </a:lnTo>
                  <a:lnTo>
                    <a:pt x="8" y="148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632" y="156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ECC87628-AB22-4ED5-8658-3A8B3A255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619" y="3311126"/>
              <a:ext cx="73342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CBB6839-E130-46CF-A143-B487597C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094" y="3301601"/>
              <a:ext cx="752475" cy="185738"/>
            </a:xfrm>
            <a:custGeom>
              <a:avLst/>
              <a:gdLst>
                <a:gd name="T0" fmla="*/ 632 w 632"/>
                <a:gd name="T1" fmla="*/ 0 h 156"/>
                <a:gd name="T2" fmla="*/ 0 w 632"/>
                <a:gd name="T3" fmla="*/ 0 h 156"/>
                <a:gd name="T4" fmla="*/ 0 w 632"/>
                <a:gd name="T5" fmla="*/ 156 h 156"/>
                <a:gd name="T6" fmla="*/ 632 w 632"/>
                <a:gd name="T7" fmla="*/ 156 h 156"/>
                <a:gd name="T8" fmla="*/ 632 w 632"/>
                <a:gd name="T9" fmla="*/ 0 h 156"/>
                <a:gd name="T10" fmla="*/ 632 w 632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56">
                  <a:moveTo>
                    <a:pt x="632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632" y="156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DEC1A7FB-D4E4-4AA7-86F2-6C2AB4463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856" y="3070620"/>
              <a:ext cx="742950" cy="235744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F9EC13F5-A797-4198-A6E9-49B2C7F3F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9094" y="3065858"/>
              <a:ext cx="752475" cy="245269"/>
            </a:xfrm>
            <a:custGeom>
              <a:avLst/>
              <a:gdLst>
                <a:gd name="T0" fmla="*/ 624 w 632"/>
                <a:gd name="T1" fmla="*/ 8 h 206"/>
                <a:gd name="T2" fmla="*/ 624 w 632"/>
                <a:gd name="T3" fmla="*/ 198 h 206"/>
                <a:gd name="T4" fmla="*/ 8 w 632"/>
                <a:gd name="T5" fmla="*/ 198 h 206"/>
                <a:gd name="T6" fmla="*/ 8 w 632"/>
                <a:gd name="T7" fmla="*/ 8 h 206"/>
                <a:gd name="T8" fmla="*/ 624 w 632"/>
                <a:gd name="T9" fmla="*/ 8 h 206"/>
                <a:gd name="T10" fmla="*/ 632 w 632"/>
                <a:gd name="T11" fmla="*/ 0 h 206"/>
                <a:gd name="T12" fmla="*/ 0 w 632"/>
                <a:gd name="T13" fmla="*/ 0 h 206"/>
                <a:gd name="T14" fmla="*/ 0 w 632"/>
                <a:gd name="T15" fmla="*/ 206 h 206"/>
                <a:gd name="T16" fmla="*/ 632 w 632"/>
                <a:gd name="T17" fmla="*/ 206 h 206"/>
                <a:gd name="T18" fmla="*/ 632 w 632"/>
                <a:gd name="T19" fmla="*/ 0 h 206"/>
                <a:gd name="T20" fmla="*/ 632 w 632"/>
                <a:gd name="T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206">
                  <a:moveTo>
                    <a:pt x="624" y="8"/>
                  </a:moveTo>
                  <a:lnTo>
                    <a:pt x="624" y="198"/>
                  </a:lnTo>
                  <a:lnTo>
                    <a:pt x="8" y="198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632" y="206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FCEB4324-E7A9-4D24-81C8-67A9D34F3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619" y="3075383"/>
              <a:ext cx="733425" cy="22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BEF0200-D6DF-4727-B3A8-E4713DB80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094" y="3065858"/>
              <a:ext cx="752475" cy="245269"/>
            </a:xfrm>
            <a:custGeom>
              <a:avLst/>
              <a:gdLst>
                <a:gd name="T0" fmla="*/ 632 w 632"/>
                <a:gd name="T1" fmla="*/ 0 h 206"/>
                <a:gd name="T2" fmla="*/ 0 w 632"/>
                <a:gd name="T3" fmla="*/ 0 h 206"/>
                <a:gd name="T4" fmla="*/ 0 w 632"/>
                <a:gd name="T5" fmla="*/ 206 h 206"/>
                <a:gd name="T6" fmla="*/ 632 w 632"/>
                <a:gd name="T7" fmla="*/ 206 h 206"/>
                <a:gd name="T8" fmla="*/ 632 w 632"/>
                <a:gd name="T9" fmla="*/ 0 h 206"/>
                <a:gd name="T10" fmla="*/ 632 w 632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206">
                  <a:moveTo>
                    <a:pt x="632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632" y="206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4C2FF3E7-7C5C-49CA-BAA4-F75F02F23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569" y="1104898"/>
              <a:ext cx="751285" cy="271463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02451124-BADD-4830-9FB6-24402EBE2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569" y="1369217"/>
              <a:ext cx="751285" cy="960835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4E92DC92-042D-4A07-8A56-0405F42B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7332" y="2992039"/>
              <a:ext cx="741760" cy="490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625645A6-333B-4C00-9DAE-708632F04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2569" y="2987276"/>
              <a:ext cx="751285" cy="500063"/>
            </a:xfrm>
            <a:custGeom>
              <a:avLst/>
              <a:gdLst>
                <a:gd name="T0" fmla="*/ 623 w 631"/>
                <a:gd name="T1" fmla="*/ 8 h 420"/>
                <a:gd name="T2" fmla="*/ 623 w 631"/>
                <a:gd name="T3" fmla="*/ 412 h 420"/>
                <a:gd name="T4" fmla="*/ 8 w 631"/>
                <a:gd name="T5" fmla="*/ 412 h 420"/>
                <a:gd name="T6" fmla="*/ 8 w 631"/>
                <a:gd name="T7" fmla="*/ 8 h 420"/>
                <a:gd name="T8" fmla="*/ 623 w 631"/>
                <a:gd name="T9" fmla="*/ 8 h 420"/>
                <a:gd name="T10" fmla="*/ 631 w 631"/>
                <a:gd name="T11" fmla="*/ 0 h 420"/>
                <a:gd name="T12" fmla="*/ 0 w 631"/>
                <a:gd name="T13" fmla="*/ 0 h 420"/>
                <a:gd name="T14" fmla="*/ 0 w 631"/>
                <a:gd name="T15" fmla="*/ 420 h 420"/>
                <a:gd name="T16" fmla="*/ 631 w 631"/>
                <a:gd name="T17" fmla="*/ 420 h 420"/>
                <a:gd name="T18" fmla="*/ 631 w 631"/>
                <a:gd name="T19" fmla="*/ 0 h 420"/>
                <a:gd name="T20" fmla="*/ 631 w 631"/>
                <a:gd name="T2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420">
                  <a:moveTo>
                    <a:pt x="623" y="8"/>
                  </a:moveTo>
                  <a:lnTo>
                    <a:pt x="623" y="412"/>
                  </a:lnTo>
                  <a:lnTo>
                    <a:pt x="8" y="412"/>
                  </a:lnTo>
                  <a:lnTo>
                    <a:pt x="8" y="8"/>
                  </a:lnTo>
                  <a:lnTo>
                    <a:pt x="623" y="8"/>
                  </a:lnTo>
                  <a:close/>
                  <a:moveTo>
                    <a:pt x="631" y="0"/>
                  </a:moveTo>
                  <a:lnTo>
                    <a:pt x="0" y="0"/>
                  </a:lnTo>
                  <a:lnTo>
                    <a:pt x="0" y="420"/>
                  </a:lnTo>
                  <a:lnTo>
                    <a:pt x="631" y="420"/>
                  </a:lnTo>
                  <a:lnTo>
                    <a:pt x="631" y="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91E2A663-9C65-4C05-AEBA-92E230A88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094" y="2996801"/>
              <a:ext cx="73223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EA72C672-03E1-46CD-A7F2-B230FFA6B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569" y="2987276"/>
              <a:ext cx="751285" cy="500063"/>
            </a:xfrm>
            <a:custGeom>
              <a:avLst/>
              <a:gdLst>
                <a:gd name="T0" fmla="*/ 631 w 631"/>
                <a:gd name="T1" fmla="*/ 0 h 420"/>
                <a:gd name="T2" fmla="*/ 0 w 631"/>
                <a:gd name="T3" fmla="*/ 0 h 420"/>
                <a:gd name="T4" fmla="*/ 0 w 631"/>
                <a:gd name="T5" fmla="*/ 420 h 420"/>
                <a:gd name="T6" fmla="*/ 631 w 631"/>
                <a:gd name="T7" fmla="*/ 420 h 420"/>
                <a:gd name="T8" fmla="*/ 631 w 631"/>
                <a:gd name="T9" fmla="*/ 0 h 420"/>
                <a:gd name="T10" fmla="*/ 631 w 631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" h="420">
                  <a:moveTo>
                    <a:pt x="631" y="0"/>
                  </a:moveTo>
                  <a:lnTo>
                    <a:pt x="0" y="0"/>
                  </a:lnTo>
                  <a:lnTo>
                    <a:pt x="0" y="420"/>
                  </a:lnTo>
                  <a:lnTo>
                    <a:pt x="631" y="420"/>
                  </a:lnTo>
                  <a:lnTo>
                    <a:pt x="631" y="0"/>
                  </a:lnTo>
                  <a:lnTo>
                    <a:pt x="6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F8B9877C-11D7-4200-938C-595DE8268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7332" y="2334814"/>
              <a:ext cx="741760" cy="657225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5031F5E-4973-421F-97A3-B61E67481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2569" y="2330051"/>
              <a:ext cx="751285" cy="666750"/>
            </a:xfrm>
            <a:custGeom>
              <a:avLst/>
              <a:gdLst>
                <a:gd name="T0" fmla="*/ 623 w 631"/>
                <a:gd name="T1" fmla="*/ 8 h 560"/>
                <a:gd name="T2" fmla="*/ 623 w 631"/>
                <a:gd name="T3" fmla="*/ 552 h 560"/>
                <a:gd name="T4" fmla="*/ 8 w 631"/>
                <a:gd name="T5" fmla="*/ 552 h 560"/>
                <a:gd name="T6" fmla="*/ 8 w 631"/>
                <a:gd name="T7" fmla="*/ 8 h 560"/>
                <a:gd name="T8" fmla="*/ 623 w 631"/>
                <a:gd name="T9" fmla="*/ 8 h 560"/>
                <a:gd name="T10" fmla="*/ 631 w 631"/>
                <a:gd name="T11" fmla="*/ 0 h 560"/>
                <a:gd name="T12" fmla="*/ 0 w 631"/>
                <a:gd name="T13" fmla="*/ 0 h 560"/>
                <a:gd name="T14" fmla="*/ 0 w 631"/>
                <a:gd name="T15" fmla="*/ 560 h 560"/>
                <a:gd name="T16" fmla="*/ 631 w 631"/>
                <a:gd name="T17" fmla="*/ 560 h 560"/>
                <a:gd name="T18" fmla="*/ 631 w 631"/>
                <a:gd name="T19" fmla="*/ 0 h 560"/>
                <a:gd name="T20" fmla="*/ 631 w 631"/>
                <a:gd name="T2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1" h="560">
                  <a:moveTo>
                    <a:pt x="623" y="8"/>
                  </a:moveTo>
                  <a:lnTo>
                    <a:pt x="623" y="552"/>
                  </a:lnTo>
                  <a:lnTo>
                    <a:pt x="8" y="552"/>
                  </a:lnTo>
                  <a:lnTo>
                    <a:pt x="8" y="8"/>
                  </a:lnTo>
                  <a:lnTo>
                    <a:pt x="623" y="8"/>
                  </a:lnTo>
                  <a:close/>
                  <a:moveTo>
                    <a:pt x="631" y="0"/>
                  </a:moveTo>
                  <a:lnTo>
                    <a:pt x="0" y="0"/>
                  </a:lnTo>
                  <a:lnTo>
                    <a:pt x="0" y="560"/>
                  </a:lnTo>
                  <a:lnTo>
                    <a:pt x="631" y="560"/>
                  </a:lnTo>
                  <a:lnTo>
                    <a:pt x="631" y="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EA8BF7AC-79FE-4C13-BB61-3AF2604EF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094" y="2339576"/>
              <a:ext cx="73223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CEC56134-E154-4AD1-B621-39CBB4D82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569" y="2330051"/>
              <a:ext cx="751285" cy="666750"/>
            </a:xfrm>
            <a:custGeom>
              <a:avLst/>
              <a:gdLst>
                <a:gd name="T0" fmla="*/ 631 w 631"/>
                <a:gd name="T1" fmla="*/ 0 h 560"/>
                <a:gd name="T2" fmla="*/ 0 w 631"/>
                <a:gd name="T3" fmla="*/ 0 h 560"/>
                <a:gd name="T4" fmla="*/ 0 w 631"/>
                <a:gd name="T5" fmla="*/ 560 h 560"/>
                <a:gd name="T6" fmla="*/ 631 w 631"/>
                <a:gd name="T7" fmla="*/ 560 h 560"/>
                <a:gd name="T8" fmla="*/ 631 w 631"/>
                <a:gd name="T9" fmla="*/ 0 h 560"/>
                <a:gd name="T10" fmla="*/ 631 w 631"/>
                <a:gd name="T1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1" h="560">
                  <a:moveTo>
                    <a:pt x="631" y="0"/>
                  </a:moveTo>
                  <a:lnTo>
                    <a:pt x="0" y="0"/>
                  </a:lnTo>
                  <a:lnTo>
                    <a:pt x="0" y="560"/>
                  </a:lnTo>
                  <a:lnTo>
                    <a:pt x="631" y="560"/>
                  </a:lnTo>
                  <a:lnTo>
                    <a:pt x="631" y="0"/>
                  </a:lnTo>
                  <a:lnTo>
                    <a:pt x="6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E6BB8E1D-637A-4255-AF0B-55B806349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854" y="1104898"/>
              <a:ext cx="752475" cy="188119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DE718400-6A03-4E5E-AF7D-F64618A2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854" y="1293017"/>
              <a:ext cx="752475" cy="1144191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F6E87D04-ECE0-4E90-AC07-45C3BE11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854" y="2432445"/>
              <a:ext cx="752475" cy="800100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589D5DDB-F839-4561-9B7F-577474E21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4854" y="3365895"/>
              <a:ext cx="752475" cy="121444"/>
            </a:xfrm>
            <a:custGeom>
              <a:avLst/>
              <a:gdLst>
                <a:gd name="T0" fmla="*/ 624 w 632"/>
                <a:gd name="T1" fmla="*/ 8 h 102"/>
                <a:gd name="T2" fmla="*/ 624 w 632"/>
                <a:gd name="T3" fmla="*/ 94 h 102"/>
                <a:gd name="T4" fmla="*/ 8 w 632"/>
                <a:gd name="T5" fmla="*/ 94 h 102"/>
                <a:gd name="T6" fmla="*/ 8 w 632"/>
                <a:gd name="T7" fmla="*/ 8 h 102"/>
                <a:gd name="T8" fmla="*/ 624 w 632"/>
                <a:gd name="T9" fmla="*/ 8 h 102"/>
                <a:gd name="T10" fmla="*/ 632 w 632"/>
                <a:gd name="T11" fmla="*/ 0 h 102"/>
                <a:gd name="T12" fmla="*/ 0 w 632"/>
                <a:gd name="T13" fmla="*/ 0 h 102"/>
                <a:gd name="T14" fmla="*/ 0 w 632"/>
                <a:gd name="T15" fmla="*/ 102 h 102"/>
                <a:gd name="T16" fmla="*/ 632 w 632"/>
                <a:gd name="T17" fmla="*/ 102 h 102"/>
                <a:gd name="T18" fmla="*/ 632 w 632"/>
                <a:gd name="T19" fmla="*/ 0 h 102"/>
                <a:gd name="T20" fmla="*/ 632 w 632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102">
                  <a:moveTo>
                    <a:pt x="624" y="8"/>
                  </a:moveTo>
                  <a:lnTo>
                    <a:pt x="624" y="94"/>
                  </a:lnTo>
                  <a:lnTo>
                    <a:pt x="8" y="94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632" y="102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525DDCD2-065B-4D91-8731-47FE9A082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379" y="3375420"/>
              <a:ext cx="733425" cy="10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A6EC24D-44C3-441F-A0EA-2A352D1C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854" y="3365895"/>
              <a:ext cx="752475" cy="121444"/>
            </a:xfrm>
            <a:custGeom>
              <a:avLst/>
              <a:gdLst>
                <a:gd name="T0" fmla="*/ 632 w 632"/>
                <a:gd name="T1" fmla="*/ 0 h 102"/>
                <a:gd name="T2" fmla="*/ 0 w 632"/>
                <a:gd name="T3" fmla="*/ 0 h 102"/>
                <a:gd name="T4" fmla="*/ 0 w 632"/>
                <a:gd name="T5" fmla="*/ 102 h 102"/>
                <a:gd name="T6" fmla="*/ 632 w 632"/>
                <a:gd name="T7" fmla="*/ 102 h 102"/>
                <a:gd name="T8" fmla="*/ 632 w 632"/>
                <a:gd name="T9" fmla="*/ 0 h 102"/>
                <a:gd name="T10" fmla="*/ 632 w 63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02">
                  <a:moveTo>
                    <a:pt x="632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632" y="102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257A8A31-B4F8-406C-8BF3-F95BEF40F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616" y="3234926"/>
              <a:ext cx="742950" cy="133350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D939434F-CF1D-4AB7-8706-6533BCEDF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4854" y="3230164"/>
              <a:ext cx="752475" cy="142875"/>
            </a:xfrm>
            <a:custGeom>
              <a:avLst/>
              <a:gdLst>
                <a:gd name="T0" fmla="*/ 624 w 632"/>
                <a:gd name="T1" fmla="*/ 8 h 120"/>
                <a:gd name="T2" fmla="*/ 624 w 632"/>
                <a:gd name="T3" fmla="*/ 112 h 120"/>
                <a:gd name="T4" fmla="*/ 8 w 632"/>
                <a:gd name="T5" fmla="*/ 112 h 120"/>
                <a:gd name="T6" fmla="*/ 8 w 632"/>
                <a:gd name="T7" fmla="*/ 8 h 120"/>
                <a:gd name="T8" fmla="*/ 624 w 632"/>
                <a:gd name="T9" fmla="*/ 8 h 120"/>
                <a:gd name="T10" fmla="*/ 632 w 632"/>
                <a:gd name="T11" fmla="*/ 0 h 120"/>
                <a:gd name="T12" fmla="*/ 0 w 632"/>
                <a:gd name="T13" fmla="*/ 0 h 120"/>
                <a:gd name="T14" fmla="*/ 0 w 632"/>
                <a:gd name="T15" fmla="*/ 120 h 120"/>
                <a:gd name="T16" fmla="*/ 632 w 632"/>
                <a:gd name="T17" fmla="*/ 120 h 120"/>
                <a:gd name="T18" fmla="*/ 632 w 632"/>
                <a:gd name="T19" fmla="*/ 0 h 120"/>
                <a:gd name="T20" fmla="*/ 632 w 632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120">
                  <a:moveTo>
                    <a:pt x="624" y="8"/>
                  </a:moveTo>
                  <a:lnTo>
                    <a:pt x="624" y="112"/>
                  </a:lnTo>
                  <a:lnTo>
                    <a:pt x="8" y="112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632" y="120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94552BDB-1A26-497E-AE00-7CF60584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379" y="3239689"/>
              <a:ext cx="7334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E020D84E-3719-4AF1-A352-14CF179B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854" y="3230164"/>
              <a:ext cx="752475" cy="142875"/>
            </a:xfrm>
            <a:custGeom>
              <a:avLst/>
              <a:gdLst>
                <a:gd name="T0" fmla="*/ 632 w 632"/>
                <a:gd name="T1" fmla="*/ 0 h 120"/>
                <a:gd name="T2" fmla="*/ 0 w 632"/>
                <a:gd name="T3" fmla="*/ 0 h 120"/>
                <a:gd name="T4" fmla="*/ 0 w 632"/>
                <a:gd name="T5" fmla="*/ 120 h 120"/>
                <a:gd name="T6" fmla="*/ 632 w 632"/>
                <a:gd name="T7" fmla="*/ 120 h 120"/>
                <a:gd name="T8" fmla="*/ 632 w 632"/>
                <a:gd name="T9" fmla="*/ 0 h 120"/>
                <a:gd name="T10" fmla="*/ 632 w 632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120">
                  <a:moveTo>
                    <a:pt x="632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632" y="120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2F1309B0-FB8B-4C30-BD05-5FB6016B7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1104898"/>
              <a:ext cx="752475" cy="111919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DE512678-41DB-4310-B3F3-33DE949EB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1216817"/>
              <a:ext cx="752475" cy="598885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19002658-AF9D-4C85-A7D3-EDB5C5EEE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1813320"/>
              <a:ext cx="752475" cy="959644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3F70F741-F951-4BF4-91B6-9F1189D49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7138" y="3123008"/>
              <a:ext cx="752475" cy="364331"/>
            </a:xfrm>
            <a:custGeom>
              <a:avLst/>
              <a:gdLst>
                <a:gd name="T0" fmla="*/ 624 w 632"/>
                <a:gd name="T1" fmla="*/ 8 h 306"/>
                <a:gd name="T2" fmla="*/ 624 w 632"/>
                <a:gd name="T3" fmla="*/ 298 h 306"/>
                <a:gd name="T4" fmla="*/ 8 w 632"/>
                <a:gd name="T5" fmla="*/ 298 h 306"/>
                <a:gd name="T6" fmla="*/ 8 w 632"/>
                <a:gd name="T7" fmla="*/ 8 h 306"/>
                <a:gd name="T8" fmla="*/ 624 w 632"/>
                <a:gd name="T9" fmla="*/ 8 h 306"/>
                <a:gd name="T10" fmla="*/ 632 w 632"/>
                <a:gd name="T11" fmla="*/ 0 h 306"/>
                <a:gd name="T12" fmla="*/ 0 w 632"/>
                <a:gd name="T13" fmla="*/ 0 h 306"/>
                <a:gd name="T14" fmla="*/ 0 w 632"/>
                <a:gd name="T15" fmla="*/ 306 h 306"/>
                <a:gd name="T16" fmla="*/ 632 w 632"/>
                <a:gd name="T17" fmla="*/ 306 h 306"/>
                <a:gd name="T18" fmla="*/ 632 w 632"/>
                <a:gd name="T19" fmla="*/ 0 h 306"/>
                <a:gd name="T20" fmla="*/ 632 w 632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306">
                  <a:moveTo>
                    <a:pt x="624" y="8"/>
                  </a:moveTo>
                  <a:lnTo>
                    <a:pt x="624" y="298"/>
                  </a:lnTo>
                  <a:lnTo>
                    <a:pt x="8" y="298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306"/>
                  </a:lnTo>
                  <a:lnTo>
                    <a:pt x="632" y="306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D2EC34A0-D8DA-4183-B88D-EFAEFC22C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663" y="3132533"/>
              <a:ext cx="733425" cy="34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CA88DD1B-69DE-4B10-B208-C2C08720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3123008"/>
              <a:ext cx="752475" cy="364331"/>
            </a:xfrm>
            <a:custGeom>
              <a:avLst/>
              <a:gdLst>
                <a:gd name="T0" fmla="*/ 632 w 632"/>
                <a:gd name="T1" fmla="*/ 0 h 306"/>
                <a:gd name="T2" fmla="*/ 0 w 632"/>
                <a:gd name="T3" fmla="*/ 0 h 306"/>
                <a:gd name="T4" fmla="*/ 0 w 632"/>
                <a:gd name="T5" fmla="*/ 306 h 306"/>
                <a:gd name="T6" fmla="*/ 632 w 632"/>
                <a:gd name="T7" fmla="*/ 306 h 306"/>
                <a:gd name="T8" fmla="*/ 632 w 632"/>
                <a:gd name="T9" fmla="*/ 0 h 306"/>
                <a:gd name="T10" fmla="*/ 632 w 632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306">
                  <a:moveTo>
                    <a:pt x="632" y="0"/>
                  </a:moveTo>
                  <a:lnTo>
                    <a:pt x="0" y="0"/>
                  </a:lnTo>
                  <a:lnTo>
                    <a:pt x="0" y="306"/>
                  </a:lnTo>
                  <a:lnTo>
                    <a:pt x="632" y="306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41BF7F46-E651-449D-AA69-870AC5916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1900" y="2772964"/>
              <a:ext cx="742950" cy="357188"/>
            </a:xfrm>
            <a:prstGeom prst="rect">
              <a:avLst/>
            </a:prstGeom>
            <a:solidFill>
              <a:srgbClr val="EE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ADF8DC33-6DE4-4892-A3FD-80B6F6B34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7138" y="2768201"/>
              <a:ext cx="752475" cy="366713"/>
            </a:xfrm>
            <a:custGeom>
              <a:avLst/>
              <a:gdLst>
                <a:gd name="T0" fmla="*/ 624 w 632"/>
                <a:gd name="T1" fmla="*/ 8 h 308"/>
                <a:gd name="T2" fmla="*/ 624 w 632"/>
                <a:gd name="T3" fmla="*/ 300 h 308"/>
                <a:gd name="T4" fmla="*/ 8 w 632"/>
                <a:gd name="T5" fmla="*/ 300 h 308"/>
                <a:gd name="T6" fmla="*/ 8 w 632"/>
                <a:gd name="T7" fmla="*/ 8 h 308"/>
                <a:gd name="T8" fmla="*/ 624 w 632"/>
                <a:gd name="T9" fmla="*/ 8 h 308"/>
                <a:gd name="T10" fmla="*/ 632 w 632"/>
                <a:gd name="T11" fmla="*/ 0 h 308"/>
                <a:gd name="T12" fmla="*/ 0 w 632"/>
                <a:gd name="T13" fmla="*/ 0 h 308"/>
                <a:gd name="T14" fmla="*/ 0 w 632"/>
                <a:gd name="T15" fmla="*/ 308 h 308"/>
                <a:gd name="T16" fmla="*/ 632 w 632"/>
                <a:gd name="T17" fmla="*/ 308 h 308"/>
                <a:gd name="T18" fmla="*/ 632 w 632"/>
                <a:gd name="T19" fmla="*/ 0 h 308"/>
                <a:gd name="T20" fmla="*/ 632 w 6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308">
                  <a:moveTo>
                    <a:pt x="624" y="8"/>
                  </a:moveTo>
                  <a:lnTo>
                    <a:pt x="624" y="300"/>
                  </a:lnTo>
                  <a:lnTo>
                    <a:pt x="8" y="300"/>
                  </a:lnTo>
                  <a:lnTo>
                    <a:pt x="8" y="8"/>
                  </a:lnTo>
                  <a:lnTo>
                    <a:pt x="624" y="8"/>
                  </a:lnTo>
                  <a:close/>
                  <a:moveTo>
                    <a:pt x="632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632" y="308"/>
                  </a:lnTo>
                  <a:lnTo>
                    <a:pt x="632" y="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AD1007E0-95E7-496D-874E-985045291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663" y="2777726"/>
              <a:ext cx="73342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A6B82D30-E487-41E2-A48D-5C4FAC28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2768201"/>
              <a:ext cx="752475" cy="366713"/>
            </a:xfrm>
            <a:custGeom>
              <a:avLst/>
              <a:gdLst>
                <a:gd name="T0" fmla="*/ 632 w 632"/>
                <a:gd name="T1" fmla="*/ 0 h 308"/>
                <a:gd name="T2" fmla="*/ 0 w 632"/>
                <a:gd name="T3" fmla="*/ 0 h 308"/>
                <a:gd name="T4" fmla="*/ 0 w 632"/>
                <a:gd name="T5" fmla="*/ 308 h 308"/>
                <a:gd name="T6" fmla="*/ 632 w 632"/>
                <a:gd name="T7" fmla="*/ 308 h 308"/>
                <a:gd name="T8" fmla="*/ 632 w 632"/>
                <a:gd name="T9" fmla="*/ 0 h 308"/>
                <a:gd name="T10" fmla="*/ 632 w 632"/>
                <a:gd name="T1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" h="308">
                  <a:moveTo>
                    <a:pt x="632" y="0"/>
                  </a:moveTo>
                  <a:lnTo>
                    <a:pt x="0" y="0"/>
                  </a:lnTo>
                  <a:lnTo>
                    <a:pt x="0" y="308"/>
                  </a:lnTo>
                  <a:lnTo>
                    <a:pt x="632" y="308"/>
                  </a:lnTo>
                  <a:lnTo>
                    <a:pt x="632" y="0"/>
                  </a:lnTo>
                  <a:lnTo>
                    <a:pt x="6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5" name="Line 66">
              <a:extLst>
                <a:ext uri="{FF2B5EF4-FFF2-40B4-BE49-F238E27FC236}">
                  <a16:creationId xmlns:a16="http://schemas.microsoft.com/office/drawing/2014/main" id="{D690A451-C101-439A-93A0-0729FDE9B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5216" y="1102517"/>
              <a:ext cx="0" cy="238006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6" name="Line 67">
              <a:extLst>
                <a:ext uri="{FF2B5EF4-FFF2-40B4-BE49-F238E27FC236}">
                  <a16:creationId xmlns:a16="http://schemas.microsoft.com/office/drawing/2014/main" id="{2D98A5FB-9FF6-45B1-AF21-924EA9761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1104898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7" name="Line 68">
              <a:extLst>
                <a:ext uri="{FF2B5EF4-FFF2-40B4-BE49-F238E27FC236}">
                  <a16:creationId xmlns:a16="http://schemas.microsoft.com/office/drawing/2014/main" id="{A7A2C940-BF46-4BB0-B439-ADE9DE36E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1350167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8" name="Line 69">
              <a:extLst>
                <a:ext uri="{FF2B5EF4-FFF2-40B4-BE49-F238E27FC236}">
                  <a16:creationId xmlns:a16="http://schemas.microsoft.com/office/drawing/2014/main" id="{1EA2125B-9E6C-42CD-B9D3-9DE43741B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1583529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9" name="Line 70">
              <a:extLst>
                <a:ext uri="{FF2B5EF4-FFF2-40B4-BE49-F238E27FC236}">
                  <a16:creationId xmlns:a16="http://schemas.microsoft.com/office/drawing/2014/main" id="{7E035A62-F8E3-4D33-BA65-6A07F279F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1827608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0" name="Line 71">
              <a:extLst>
                <a:ext uri="{FF2B5EF4-FFF2-40B4-BE49-F238E27FC236}">
                  <a16:creationId xmlns:a16="http://schemas.microsoft.com/office/drawing/2014/main" id="{E947B436-AF60-480B-88BE-01C476B4B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2060970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1" name="Line 72">
              <a:extLst>
                <a:ext uri="{FF2B5EF4-FFF2-40B4-BE49-F238E27FC236}">
                  <a16:creationId xmlns:a16="http://schemas.microsoft.com/office/drawing/2014/main" id="{F8E4E7CD-73D4-47ED-A3B4-57BD5370E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2294333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2" name="Line 73">
              <a:extLst>
                <a:ext uri="{FF2B5EF4-FFF2-40B4-BE49-F238E27FC236}">
                  <a16:creationId xmlns:a16="http://schemas.microsoft.com/office/drawing/2014/main" id="{1DB51F9D-9222-4CD7-8AC3-1B875D767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2537220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3" name="Line 74">
              <a:extLst>
                <a:ext uri="{FF2B5EF4-FFF2-40B4-BE49-F238E27FC236}">
                  <a16:creationId xmlns:a16="http://schemas.microsoft.com/office/drawing/2014/main" id="{A74E11B8-1E9A-493A-A8C5-F4727331F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2770583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4" name="Line 75">
              <a:extLst>
                <a:ext uri="{FF2B5EF4-FFF2-40B4-BE49-F238E27FC236}">
                  <a16:creationId xmlns:a16="http://schemas.microsoft.com/office/drawing/2014/main" id="{16B98235-0D5F-4095-B6B9-BB7BC4EFC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3015851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5" name="Line 76">
              <a:extLst>
                <a:ext uri="{FF2B5EF4-FFF2-40B4-BE49-F238E27FC236}">
                  <a16:creationId xmlns:a16="http://schemas.microsoft.com/office/drawing/2014/main" id="{F8A9DE2D-F47C-4442-8A68-BAA704BA4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3249214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6" name="Line 77">
              <a:extLst>
                <a:ext uri="{FF2B5EF4-FFF2-40B4-BE49-F238E27FC236}">
                  <a16:creationId xmlns:a16="http://schemas.microsoft.com/office/drawing/2014/main" id="{C8475A24-F061-442A-BE8E-103B96980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1637" y="3482576"/>
              <a:ext cx="53579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6D927D24-1DF7-436A-AE1B-5E118E56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605" y="3120627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24.1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8B2D15A6-7DD7-48B0-B177-33308B4B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3325414"/>
              <a:ext cx="184095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7.6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E61FB323-7DE7-4D2F-9AFC-97C22D19D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172" y="3156346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20.8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685C09D0-99F9-40F9-B00F-88B4E01F1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985" y="3353989"/>
              <a:ext cx="184095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4.6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99A133FA-2EE7-40FF-9ADD-728076567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550" y="3225402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14.7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E305EC68-6874-4BDB-AEFC-6C41ACE3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510" y="3261121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13.7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F5BC230C-411D-4643-A13A-ED92760F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605" y="2549127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24.1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2CF9A83E-B237-4D73-BD7F-FD0DA0AE7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888" y="3115864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10.1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020520F6-A502-4E43-8448-2B00B65DF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985" y="3232546"/>
              <a:ext cx="184095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6.3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EEE42B9B-A128-44BA-9F9F-8C96020CC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550" y="2870596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15.1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6163967F-1A59-475B-9562-834A9D34C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129" y="2930127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13.7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74D06003-3D2F-423B-8385-AFA1BFB6F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605" y="1887139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31.5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793A7F45-E881-4143-8BD5-E886C7B98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888" y="2582464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34.2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0885F6EC-E72E-49BE-892B-9EF24A186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172" y="2582464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27.8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2018F2E9-BCA1-4A4D-A66B-F053D67C5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647" y="2751533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33.3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6021524C-4060-486D-88CD-DABD2D535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550" y="2213371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40.6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964E84E1-5117-4438-B6C0-602B169EE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129" y="2484833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23.3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E00679DB-290F-4CCA-B999-A8603ED7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605" y="1295398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18.5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8D72A60E-6310-427C-9604-324127AE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888" y="1676398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41.8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2E294492-317D-49FA-AF17-3464A1878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172" y="1768077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40.3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3A40D601-E289-4652-95F6-6B370935F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647" y="1784746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48.3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DBEAC9FC-BA5B-46DD-9379-B9D70F45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7" y="1083467"/>
              <a:ext cx="184095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4.4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64C5A61A-EA3D-4BC4-8113-33675C6CB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550" y="1435892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25.1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7D8C1226-B9B7-4CF1-A9D3-AE574FC9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129" y="1635917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47.9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4EF1C810-27C2-4854-B00E-2DBB8ADA6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225" y="1107280"/>
              <a:ext cx="184095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6.3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F68C22A5-3B8F-4840-98B6-01E7CCA2B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172" y="1159667"/>
              <a:ext cx="25422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11.1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C667D5AA-6550-4939-A7BB-F8BE8581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985" y="1123948"/>
              <a:ext cx="184095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7.5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350FB569-1576-44FE-A1A1-097E4762F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956" y="3421458"/>
              <a:ext cx="70131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0ED2CEB4-2134-4156-98DF-9B40ADFB3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3183333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A84F1468-9592-490C-83EC-055E09132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945208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:a16="http://schemas.microsoft.com/office/drawing/2014/main" id="{CE021303-11FA-4ED6-B031-36268B8BD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707083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F0F6741F-EC2F-4762-B05E-F9E8DE14C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468958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5AA4B974-300D-4B6A-83DF-7BB0C668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30833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6E8BE954-3E24-44DE-9AE1-98CB7358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1995090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733B951E-512F-473A-BB59-05D655A93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1756965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70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Rectangle 113">
              <a:extLst>
                <a:ext uri="{FF2B5EF4-FFF2-40B4-BE49-F238E27FC236}">
                  <a16:creationId xmlns:a16="http://schemas.microsoft.com/office/drawing/2014/main" id="{40BE3FF5-B14D-45A2-93EC-C14AE6EE5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1520030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2CDF7450-EC93-4566-B2B4-FAA69E228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1281905"/>
              <a:ext cx="14026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90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Rectangle 115">
              <a:extLst>
                <a:ext uri="{FF2B5EF4-FFF2-40B4-BE49-F238E27FC236}">
                  <a16:creationId xmlns:a16="http://schemas.microsoft.com/office/drawing/2014/main" id="{1FCD191B-CB81-4CAF-855D-B6B12BE46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6" y="1043780"/>
              <a:ext cx="210394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71674B65-B57F-472A-B04D-734E4EC789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4820" y="2165048"/>
              <a:ext cx="140137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Best overall response (%)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083F0D5B-67DC-41A9-BECF-1A22C9E2E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948" y="752907"/>
              <a:ext cx="899786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Partial response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Rectangle 118">
              <a:extLst>
                <a:ext uri="{FF2B5EF4-FFF2-40B4-BE49-F238E27FC236}">
                  <a16:creationId xmlns:a16="http://schemas.microsoft.com/office/drawing/2014/main" id="{3491F47D-E56B-4E06-A921-FA471E4CE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769" y="752907"/>
              <a:ext cx="793987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Stable disease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6A029CB6-6619-4A13-AAB1-FD39684C8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673" y="752907"/>
              <a:ext cx="1088289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Progressive disease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Rectangle 120">
              <a:extLst>
                <a:ext uri="{FF2B5EF4-FFF2-40B4-BE49-F238E27FC236}">
                  <a16:creationId xmlns:a16="http://schemas.microsoft.com/office/drawing/2014/main" id="{E8871CBF-E9D0-4B18-9E80-A60DB7A1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566" y="752907"/>
              <a:ext cx="1165934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Unable to determine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Rectangle 121">
              <a:extLst>
                <a:ext uri="{FF2B5EF4-FFF2-40B4-BE49-F238E27FC236}">
                  <a16:creationId xmlns:a16="http://schemas.microsoft.com/office/drawing/2014/main" id="{A4D70220-8B4F-4987-9BEF-C160C08BB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247" y="752907"/>
              <a:ext cx="1073260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Complete response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Rectangle 122">
              <a:extLst>
                <a:ext uri="{FF2B5EF4-FFF2-40B4-BE49-F238E27FC236}">
                  <a16:creationId xmlns:a16="http://schemas.microsoft.com/office/drawing/2014/main" id="{89D02EA7-FF15-42CD-8B5D-8057B89D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88" y="3986210"/>
              <a:ext cx="812772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138967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ORR (95% CI), 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Rectangle 123">
              <a:extLst>
                <a:ext uri="{FF2B5EF4-FFF2-40B4-BE49-F238E27FC236}">
                  <a16:creationId xmlns:a16="http://schemas.microsoft.com/office/drawing/2014/main" id="{2C79BC86-B95F-4F21-8375-8DF1E2EC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17" y="4143373"/>
              <a:ext cx="971820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mTTR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 (range), </a:t>
              </a:r>
              <a:r>
                <a:rPr kumimoji="0" lang="en-US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mo</a:t>
              </a:r>
              <a:r>
                <a:rPr kumimoji="0" lang="en-US" altLang="en-US" sz="11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c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Rectangle 125">
              <a:extLst>
                <a:ext uri="{FF2B5EF4-FFF2-40B4-BE49-F238E27FC236}">
                  <a16:creationId xmlns:a16="http://schemas.microsoft.com/office/drawing/2014/main" id="{914F2789-BA4F-45F8-AD5C-0D4E9A6CB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67" y="4300535"/>
              <a:ext cx="1031932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mDOR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 (95% CI), </a:t>
              </a:r>
              <a:r>
                <a:rPr kumimoji="0" lang="en-US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mo</a:t>
              </a:r>
              <a:r>
                <a:rPr kumimoji="0" lang="en-US" altLang="en-US" sz="11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c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Rectangle 127">
              <a:extLst>
                <a:ext uri="{FF2B5EF4-FFF2-40B4-BE49-F238E27FC236}">
                  <a16:creationId xmlns:a16="http://schemas.microsoft.com/office/drawing/2014/main" id="{1388ECA7-BC3E-4CB8-807E-EFED57FD9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089" y="3986210"/>
              <a:ext cx="6517206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38967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49.3 (37.4–61.3)       20.4 (10.6–33.5)         48.1 (36.7–59.6)         11.1 (4.9–20.7)          55.8 (49.3–62.2)       29.5 (23.9–35.5)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id="{DB511887-D4F0-4E5D-BE34-34CD2D0F4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018" y="4143373"/>
              <a:ext cx="6283018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2.8 (2.3–7.0)              4.1 (2.6–11.1)              2.9 (1.5–8.0)              5.7 (2.6–11.0)               2.8 (1.0–11.0)            4.2 (1.7–20.2)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D6D163CB-F612-4146-8A27-831CD1C1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254" y="4300535"/>
              <a:ext cx="6303055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95454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NR (9.6–NE)               11.7 (4.8–NE)               18.0 (15.5–NE)             6.9 (4.8–NE)                22.2 (17.3–NE)          11.1 (8.3–20.7)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130">
              <a:extLst>
                <a:ext uri="{FF2B5EF4-FFF2-40B4-BE49-F238E27FC236}">
                  <a16:creationId xmlns:a16="http://schemas.microsoft.com/office/drawing/2014/main" id="{B777B523-5963-4D94-B5B0-267448E8C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898" y="774338"/>
              <a:ext cx="107156" cy="107156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" name="Rectangle 131">
              <a:extLst>
                <a:ext uri="{FF2B5EF4-FFF2-40B4-BE49-F238E27FC236}">
                  <a16:creationId xmlns:a16="http://schemas.microsoft.com/office/drawing/2014/main" id="{68340EBF-90E5-4620-9DDB-12C9228D1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742" y="774338"/>
              <a:ext cx="107156" cy="107156"/>
            </a:xfrm>
            <a:prstGeom prst="rect">
              <a:avLst/>
            </a:prstGeom>
            <a:solidFill>
              <a:srgbClr val="1DC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" name="Rectangle 132">
              <a:extLst>
                <a:ext uri="{FF2B5EF4-FFF2-40B4-BE49-F238E27FC236}">
                  <a16:creationId xmlns:a16="http://schemas.microsoft.com/office/drawing/2014/main" id="{675B826D-125A-4FAF-9A43-9DF7F49C7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774338"/>
              <a:ext cx="107156" cy="107156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" name="Rectangle 133">
              <a:extLst>
                <a:ext uri="{FF2B5EF4-FFF2-40B4-BE49-F238E27FC236}">
                  <a16:creationId xmlns:a16="http://schemas.microsoft.com/office/drawing/2014/main" id="{0C06E547-65F6-486A-A53F-2D3945BC5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467" y="774338"/>
              <a:ext cx="107156" cy="107156"/>
            </a:xfrm>
            <a:prstGeom prst="rect">
              <a:avLst/>
            </a:prstGeom>
            <a:solidFill>
              <a:srgbClr val="EEE7E7"/>
            </a:solidFill>
            <a:ln w="12700">
              <a:solidFill>
                <a:srgbClr val="A69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" name="Rectangle 134">
              <a:extLst>
                <a:ext uri="{FF2B5EF4-FFF2-40B4-BE49-F238E27FC236}">
                  <a16:creationId xmlns:a16="http://schemas.microsoft.com/office/drawing/2014/main" id="{FF9B15D7-90D8-4207-A0CB-80F3C96A6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835" y="774338"/>
              <a:ext cx="107156" cy="107156"/>
            </a:xfrm>
            <a:prstGeom prst="rect">
              <a:avLst/>
            </a:prstGeom>
            <a:noFill/>
            <a:ln w="12700">
              <a:solidFill>
                <a:srgbClr val="A69F9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" name="Rectangle 135">
              <a:extLst>
                <a:ext uri="{FF2B5EF4-FFF2-40B4-BE49-F238E27FC236}">
                  <a16:creationId xmlns:a16="http://schemas.microsoft.com/office/drawing/2014/main" id="{D7B33663-CE04-493D-AF96-B04E73C18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223" y="3568302"/>
              <a:ext cx="6647260" cy="403622"/>
            </a:xfrm>
            <a:prstGeom prst="rect">
              <a:avLst/>
            </a:prstGeom>
            <a:solidFill>
              <a:srgbClr val="138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" name="Rectangle 136">
              <a:extLst>
                <a:ext uri="{FF2B5EF4-FFF2-40B4-BE49-F238E27FC236}">
                  <a16:creationId xmlns:a16="http://schemas.microsoft.com/office/drawing/2014/main" id="{725A99FE-1EAE-4377-AC5E-5B911B9AD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816" y="3579016"/>
              <a:ext cx="301815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Liver</a:t>
              </a:r>
              <a:r>
                <a:rPr kumimoji="0" lang="en-US" altLang="en-US" sz="11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a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Rectangle 138">
              <a:extLst>
                <a:ext uri="{FF2B5EF4-FFF2-40B4-BE49-F238E27FC236}">
                  <a16:creationId xmlns:a16="http://schemas.microsoft.com/office/drawing/2014/main" id="{DBF5EC9E-48D2-49D9-AF41-01E90ABC3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6" y="3579016"/>
              <a:ext cx="299311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Bone</a:t>
              </a:r>
              <a:r>
                <a:rPr kumimoji="0" lang="en-US" altLang="en-US" sz="1100" b="1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b</a:t>
              </a:r>
              <a:endPara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Rectangle 140">
              <a:extLst>
                <a:ext uri="{FF2B5EF4-FFF2-40B4-BE49-F238E27FC236}">
                  <a16:creationId xmlns:a16="http://schemas.microsoft.com/office/drawing/2014/main" id="{C65F9021-ACF9-4E4F-AA02-319473BE3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766" y="3579016"/>
              <a:ext cx="246712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Lung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Rectangle 141">
              <a:extLst>
                <a:ext uri="{FF2B5EF4-FFF2-40B4-BE49-F238E27FC236}">
                  <a16:creationId xmlns:a16="http://schemas.microsoft.com/office/drawing/2014/main" id="{A487A631-BF76-4ED0-84F4-9F3155C2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204" y="3729035"/>
              <a:ext cx="596116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NIVO+CABO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Rectangle 142">
              <a:extLst>
                <a:ext uri="{FF2B5EF4-FFF2-40B4-BE49-F238E27FC236}">
                  <a16:creationId xmlns:a16="http://schemas.microsoft.com/office/drawing/2014/main" id="{BAB50E4E-C8E8-4F08-B2CB-65789FC9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691" y="3833810"/>
              <a:ext cx="408265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(n = 73)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Rectangle 143">
              <a:extLst>
                <a:ext uri="{FF2B5EF4-FFF2-40B4-BE49-F238E27FC236}">
                  <a16:creationId xmlns:a16="http://schemas.microsoft.com/office/drawing/2014/main" id="{C5D975A4-0CF1-4091-B718-83BA5C2AD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416" y="3729035"/>
              <a:ext cx="205384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SUN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Rectangle 144">
              <a:extLst>
                <a:ext uri="{FF2B5EF4-FFF2-40B4-BE49-F238E27FC236}">
                  <a16:creationId xmlns:a16="http://schemas.microsoft.com/office/drawing/2014/main" id="{2271235D-7082-4B3A-84D5-3C2BBF898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166" y="3833810"/>
              <a:ext cx="408265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(n = 54)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Rectangle 145">
              <a:extLst>
                <a:ext uri="{FF2B5EF4-FFF2-40B4-BE49-F238E27FC236}">
                  <a16:creationId xmlns:a16="http://schemas.microsoft.com/office/drawing/2014/main" id="{0F391C72-87BF-412C-A0E1-E36F844C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3" y="3729035"/>
              <a:ext cx="596116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NIVO+CABO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Rectangle 146">
              <a:extLst>
                <a:ext uri="{FF2B5EF4-FFF2-40B4-BE49-F238E27FC236}">
                  <a16:creationId xmlns:a16="http://schemas.microsoft.com/office/drawing/2014/main" id="{8B9F0C1F-DF50-4A75-98FE-D6FE68E0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3833810"/>
              <a:ext cx="408265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(n = 79)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Rectangle 147">
              <a:extLst>
                <a:ext uri="{FF2B5EF4-FFF2-40B4-BE49-F238E27FC236}">
                  <a16:creationId xmlns:a16="http://schemas.microsoft.com/office/drawing/2014/main" id="{37B8B615-84DD-4F96-9D65-D983C477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985" y="3729035"/>
              <a:ext cx="205384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SUN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Rectangle 148">
              <a:extLst>
                <a:ext uri="{FF2B5EF4-FFF2-40B4-BE49-F238E27FC236}">
                  <a16:creationId xmlns:a16="http://schemas.microsoft.com/office/drawing/2014/main" id="{1E8F3BE6-A011-4D63-965A-B7A12E14C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925" y="3833810"/>
              <a:ext cx="408265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(n = 72)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Rectangle 149">
              <a:extLst>
                <a:ext uri="{FF2B5EF4-FFF2-40B4-BE49-F238E27FC236}">
                  <a16:creationId xmlns:a16="http://schemas.microsoft.com/office/drawing/2014/main" id="{72C87BF8-F116-4CA4-B26D-8B052807F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5341" y="3729035"/>
              <a:ext cx="596116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NIVO+CABO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Rectangle 150">
              <a:extLst>
                <a:ext uri="{FF2B5EF4-FFF2-40B4-BE49-F238E27FC236}">
                  <a16:creationId xmlns:a16="http://schemas.microsoft.com/office/drawing/2014/main" id="{A7E34D39-E7AB-4A07-AC4C-829DB017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872" y="3833810"/>
              <a:ext cx="473387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(n = 240)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Rectangle 151">
              <a:extLst>
                <a:ext uri="{FF2B5EF4-FFF2-40B4-BE49-F238E27FC236}">
                  <a16:creationId xmlns:a16="http://schemas.microsoft.com/office/drawing/2014/main" id="{26665AE0-BFDF-4BBB-92C0-07F1010EC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500" y="3729035"/>
              <a:ext cx="205384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SUN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Rectangle 152">
              <a:extLst>
                <a:ext uri="{FF2B5EF4-FFF2-40B4-BE49-F238E27FC236}">
                  <a16:creationId xmlns:a16="http://schemas.microsoft.com/office/drawing/2014/main" id="{75A9142A-6808-478E-AC8E-0363D4A17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294" y="3833810"/>
              <a:ext cx="473387" cy="1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Bold" panose="020B0703020202020204" pitchFamily="34" charset="0"/>
                  <a:ea typeface="+mn-ea"/>
                  <a:cs typeface="+mn-cs"/>
                </a:rPr>
                <a:t>(n = 251)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153">
              <a:extLst>
                <a:ext uri="{FF2B5EF4-FFF2-40B4-BE49-F238E27FC236}">
                  <a16:creationId xmlns:a16="http://schemas.microsoft.com/office/drawing/2014/main" id="{FFB7078F-6B9D-4CD9-97F5-4A68DC0F6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5223" y="3971923"/>
              <a:ext cx="6647260" cy="483394"/>
            </a:xfrm>
            <a:custGeom>
              <a:avLst/>
              <a:gdLst>
                <a:gd name="T0" fmla="*/ 5575 w 5583"/>
                <a:gd name="T1" fmla="*/ 8 h 406"/>
                <a:gd name="T2" fmla="*/ 5575 w 5583"/>
                <a:gd name="T3" fmla="*/ 398 h 406"/>
                <a:gd name="T4" fmla="*/ 8 w 5583"/>
                <a:gd name="T5" fmla="*/ 398 h 406"/>
                <a:gd name="T6" fmla="*/ 8 w 5583"/>
                <a:gd name="T7" fmla="*/ 8 h 406"/>
                <a:gd name="T8" fmla="*/ 5575 w 5583"/>
                <a:gd name="T9" fmla="*/ 8 h 406"/>
                <a:gd name="T10" fmla="*/ 5583 w 5583"/>
                <a:gd name="T11" fmla="*/ 0 h 406"/>
                <a:gd name="T12" fmla="*/ 0 w 5583"/>
                <a:gd name="T13" fmla="*/ 0 h 406"/>
                <a:gd name="T14" fmla="*/ 0 w 5583"/>
                <a:gd name="T15" fmla="*/ 406 h 406"/>
                <a:gd name="T16" fmla="*/ 5583 w 5583"/>
                <a:gd name="T17" fmla="*/ 406 h 406"/>
                <a:gd name="T18" fmla="*/ 5583 w 5583"/>
                <a:gd name="T19" fmla="*/ 0 h 406"/>
                <a:gd name="T20" fmla="*/ 5583 w 5583"/>
                <a:gd name="T2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3" h="406">
                  <a:moveTo>
                    <a:pt x="5575" y="8"/>
                  </a:moveTo>
                  <a:lnTo>
                    <a:pt x="5575" y="398"/>
                  </a:lnTo>
                  <a:lnTo>
                    <a:pt x="8" y="398"/>
                  </a:lnTo>
                  <a:lnTo>
                    <a:pt x="8" y="8"/>
                  </a:lnTo>
                  <a:lnTo>
                    <a:pt x="5575" y="8"/>
                  </a:lnTo>
                  <a:close/>
                  <a:moveTo>
                    <a:pt x="5583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5583" y="406"/>
                  </a:lnTo>
                  <a:lnTo>
                    <a:pt x="5583" y="0"/>
                  </a:lnTo>
                  <a:lnTo>
                    <a:pt x="5583" y="0"/>
                  </a:lnTo>
                  <a:close/>
                </a:path>
              </a:pathLst>
            </a:custGeom>
            <a:solidFill>
              <a:srgbClr val="59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3" name="Rectangle 154">
              <a:extLst>
                <a:ext uri="{FF2B5EF4-FFF2-40B4-BE49-F238E27FC236}">
                  <a16:creationId xmlns:a16="http://schemas.microsoft.com/office/drawing/2014/main" id="{21BF9637-8730-4D76-8CCE-2B7863149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748" y="3981448"/>
              <a:ext cx="6628210" cy="46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4" name="Freeform 155">
              <a:extLst>
                <a:ext uri="{FF2B5EF4-FFF2-40B4-BE49-F238E27FC236}">
                  <a16:creationId xmlns:a16="http://schemas.microsoft.com/office/drawing/2014/main" id="{E51A5710-1B4F-4FCF-BBF6-7054A33C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23" y="3971923"/>
              <a:ext cx="6647260" cy="483394"/>
            </a:xfrm>
            <a:custGeom>
              <a:avLst/>
              <a:gdLst>
                <a:gd name="T0" fmla="*/ 5583 w 5583"/>
                <a:gd name="T1" fmla="*/ 0 h 406"/>
                <a:gd name="T2" fmla="*/ 0 w 5583"/>
                <a:gd name="T3" fmla="*/ 0 h 406"/>
                <a:gd name="T4" fmla="*/ 0 w 5583"/>
                <a:gd name="T5" fmla="*/ 406 h 406"/>
                <a:gd name="T6" fmla="*/ 5583 w 5583"/>
                <a:gd name="T7" fmla="*/ 406 h 406"/>
                <a:gd name="T8" fmla="*/ 5583 w 5583"/>
                <a:gd name="T9" fmla="*/ 0 h 406"/>
                <a:gd name="T10" fmla="*/ 5583 w 5583"/>
                <a:gd name="T1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83" h="406">
                  <a:moveTo>
                    <a:pt x="5583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5583" y="406"/>
                  </a:lnTo>
                  <a:lnTo>
                    <a:pt x="5583" y="0"/>
                  </a:lnTo>
                  <a:lnTo>
                    <a:pt x="55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5" name="Line 156">
              <a:extLst>
                <a:ext uri="{FF2B5EF4-FFF2-40B4-BE49-F238E27FC236}">
                  <a16:creationId xmlns:a16="http://schemas.microsoft.com/office/drawing/2014/main" id="{422E8956-3B59-4C52-BFCE-852740E44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691" y="3971923"/>
              <a:ext cx="0" cy="483394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6" name="Line 157">
              <a:extLst>
                <a:ext uri="{FF2B5EF4-FFF2-40B4-BE49-F238E27FC236}">
                  <a16:creationId xmlns:a16="http://schemas.microsoft.com/office/drawing/2014/main" id="{28A5B737-D282-4D97-9491-755B2418E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2069" y="3971923"/>
              <a:ext cx="0" cy="483394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7" name="Line 158">
              <a:extLst>
                <a:ext uri="{FF2B5EF4-FFF2-40B4-BE49-F238E27FC236}">
                  <a16:creationId xmlns:a16="http://schemas.microsoft.com/office/drawing/2014/main" id="{AED89B10-5543-448F-919D-429E6FE28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0975" y="3971923"/>
              <a:ext cx="0" cy="483394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8" name="Line 159">
              <a:extLst>
                <a:ext uri="{FF2B5EF4-FFF2-40B4-BE49-F238E27FC236}">
                  <a16:creationId xmlns:a16="http://schemas.microsoft.com/office/drawing/2014/main" id="{7EB1972F-5D52-46A4-A06C-417F198C35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7829" y="3971923"/>
              <a:ext cx="0" cy="483394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69" name="Line 160">
              <a:extLst>
                <a:ext uri="{FF2B5EF4-FFF2-40B4-BE49-F238E27FC236}">
                  <a16:creationId xmlns:a16="http://schemas.microsoft.com/office/drawing/2014/main" id="{B50D8D5B-CCE2-4DE0-83A9-DD876B488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6735" y="3971923"/>
              <a:ext cx="0" cy="483394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0" name="Line 161">
              <a:extLst>
                <a:ext uri="{FF2B5EF4-FFF2-40B4-BE49-F238E27FC236}">
                  <a16:creationId xmlns:a16="http://schemas.microsoft.com/office/drawing/2014/main" id="{DF352207-FC7A-4629-843B-14C80366D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0975" y="1076323"/>
              <a:ext cx="0" cy="2480072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1" name="Line 162">
              <a:extLst>
                <a:ext uri="{FF2B5EF4-FFF2-40B4-BE49-F238E27FC236}">
                  <a16:creationId xmlns:a16="http://schemas.microsoft.com/office/drawing/2014/main" id="{5C88740D-68FE-43D6-BCFE-B3A40EF9B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6735" y="1076323"/>
              <a:ext cx="0" cy="2480072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2" name="Line 163">
              <a:extLst>
                <a:ext uri="{FF2B5EF4-FFF2-40B4-BE49-F238E27FC236}">
                  <a16:creationId xmlns:a16="http://schemas.microsoft.com/office/drawing/2014/main" id="{C906D2B5-70A6-4F8C-A87F-F941F4908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691" y="3721892"/>
              <a:ext cx="0" cy="25003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3" name="Line 164">
              <a:extLst>
                <a:ext uri="{FF2B5EF4-FFF2-40B4-BE49-F238E27FC236}">
                  <a16:creationId xmlns:a16="http://schemas.microsoft.com/office/drawing/2014/main" id="{899AD629-29F7-4538-A425-AF216BC9B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2069" y="3721892"/>
              <a:ext cx="0" cy="25003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4" name="Line 165">
              <a:extLst>
                <a:ext uri="{FF2B5EF4-FFF2-40B4-BE49-F238E27FC236}">
                  <a16:creationId xmlns:a16="http://schemas.microsoft.com/office/drawing/2014/main" id="{6F9CEDD0-DE5C-4B12-AAB1-5A9E89CF7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0975" y="3568302"/>
              <a:ext cx="0" cy="40362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5" name="Line 166">
              <a:extLst>
                <a:ext uri="{FF2B5EF4-FFF2-40B4-BE49-F238E27FC236}">
                  <a16:creationId xmlns:a16="http://schemas.microsoft.com/office/drawing/2014/main" id="{632EE571-4DE3-4FEB-99DA-907B3CDE6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7829" y="3721892"/>
              <a:ext cx="0" cy="25003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6" name="Line 167">
              <a:extLst>
                <a:ext uri="{FF2B5EF4-FFF2-40B4-BE49-F238E27FC236}">
                  <a16:creationId xmlns:a16="http://schemas.microsoft.com/office/drawing/2014/main" id="{D11D1369-3F20-4833-8C70-BF0FF2385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6735" y="3568302"/>
              <a:ext cx="0" cy="40362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7" name="Line 168">
              <a:extLst>
                <a:ext uri="{FF2B5EF4-FFF2-40B4-BE49-F238E27FC236}">
                  <a16:creationId xmlns:a16="http://schemas.microsoft.com/office/drawing/2014/main" id="{48F0F1D7-0C7D-4650-BAFB-BEEEE2CA5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223" y="4291010"/>
              <a:ext cx="6647260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8" name="Line 169">
              <a:extLst>
                <a:ext uri="{FF2B5EF4-FFF2-40B4-BE49-F238E27FC236}">
                  <a16:creationId xmlns:a16="http://schemas.microsoft.com/office/drawing/2014/main" id="{A46F1F42-A3DC-4928-8167-D745ECA2C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223" y="4131467"/>
              <a:ext cx="6647260" cy="0"/>
            </a:xfrm>
            <a:prstGeom prst="line">
              <a:avLst/>
            </a:prstGeom>
            <a:noFill/>
            <a:ln w="12700">
              <a:solidFill>
                <a:srgbClr val="59545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79" name="Line 170">
              <a:extLst>
                <a:ext uri="{FF2B5EF4-FFF2-40B4-BE49-F238E27FC236}">
                  <a16:creationId xmlns:a16="http://schemas.microsoft.com/office/drawing/2014/main" id="{4E5DA903-88F5-4DD8-BB55-EBD3644E0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223" y="3721892"/>
              <a:ext cx="664726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75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595454"/>
                </a:solidFill>
                <a:latin typeface="+mn-lt"/>
              </a:rPr>
              <a:t>Treatment-related AEs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059271" y="1"/>
            <a:ext cx="1627095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D1930711-8A75-486C-B54D-0DE1EC620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885" y="6019800"/>
            <a:ext cx="11434233" cy="366184"/>
          </a:xfrm>
        </p:spPr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Includes</a:t>
            </a:r>
            <a:r>
              <a:rPr lang="en-US" dirty="0"/>
              <a:t> events that occurred on therapy or within 30 days after the end of the treatment period of all treated patients. Treatment-related deaths per investigator: NIVO+CABO n = 1 (small intestine perforation), SUN n = 2 (pneumonia, respiratory distress); </a:t>
            </a:r>
            <a:r>
              <a:rPr lang="en-US" baseline="30000" dirty="0" err="1"/>
              <a:t>b</a:t>
            </a:r>
            <a:r>
              <a:rPr lang="en-US" dirty="0" err="1"/>
              <a:t>Total</a:t>
            </a:r>
            <a:r>
              <a:rPr lang="en-US" dirty="0"/>
              <a:t> bar represents treatment-related AEs of any grade ≥ 20% in either treatment arm; of these events, none were grade 5. </a:t>
            </a:r>
          </a:p>
          <a:p>
            <a:r>
              <a:rPr lang="en-US" dirty="0"/>
              <a:t>Included with permission from Choueiri T, et al. Oral presentation at ESMO 2020. 696O_PR.</a:t>
            </a:r>
          </a:p>
        </p:txBody>
      </p:sp>
      <p:graphicFrame>
        <p:nvGraphicFramePr>
          <p:cNvPr id="295" name="Chart 294">
            <a:extLst>
              <a:ext uri="{FF2B5EF4-FFF2-40B4-BE49-F238E27FC236}">
                <a16:creationId xmlns:a16="http://schemas.microsoft.com/office/drawing/2014/main" id="{83DEB71C-6F84-4378-826B-3ED4BB257350}"/>
              </a:ext>
            </a:extLst>
          </p:cNvPr>
          <p:cNvGraphicFramePr>
            <a:graphicFrameLocks/>
          </p:cNvGraphicFramePr>
          <p:nvPr/>
        </p:nvGraphicFramePr>
        <p:xfrm>
          <a:off x="8467" y="2080880"/>
          <a:ext cx="11610613" cy="410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6" name="Table 295">
            <a:extLst>
              <a:ext uri="{FF2B5EF4-FFF2-40B4-BE49-F238E27FC236}">
                <a16:creationId xmlns:a16="http://schemas.microsoft.com/office/drawing/2014/main" id="{7A311557-749D-44D2-A05F-B0B317775CFA}"/>
              </a:ext>
            </a:extLst>
          </p:cNvPr>
          <p:cNvGraphicFramePr>
            <a:graphicFrameLocks noGrp="1"/>
          </p:cNvGraphicFramePr>
          <p:nvPr/>
        </p:nvGraphicFramePr>
        <p:xfrm>
          <a:off x="381773" y="1176403"/>
          <a:ext cx="10896532" cy="603989"/>
        </p:xfrm>
        <a:graphic>
          <a:graphicData uri="http://schemas.openxmlformats.org/drawingml/2006/table">
            <a:tbl>
              <a:tblPr firstRow="1"/>
              <a:tblGrid>
                <a:gridCol w="2252408">
                  <a:extLst>
                    <a:ext uri="{9D8B030D-6E8A-4147-A177-3AD203B41FA5}">
                      <a16:colId xmlns:a16="http://schemas.microsoft.com/office/drawing/2014/main" val="1616685917"/>
                    </a:ext>
                  </a:extLst>
                </a:gridCol>
                <a:gridCol w="2161031">
                  <a:extLst>
                    <a:ext uri="{9D8B030D-6E8A-4147-A177-3AD203B41FA5}">
                      <a16:colId xmlns:a16="http://schemas.microsoft.com/office/drawing/2014/main" val="437363178"/>
                    </a:ext>
                  </a:extLst>
                </a:gridCol>
                <a:gridCol w="2161031">
                  <a:extLst>
                    <a:ext uri="{9D8B030D-6E8A-4147-A177-3AD203B41FA5}">
                      <a16:colId xmlns:a16="http://schemas.microsoft.com/office/drawing/2014/main" val="3449030458"/>
                    </a:ext>
                  </a:extLst>
                </a:gridCol>
                <a:gridCol w="2161031">
                  <a:extLst>
                    <a:ext uri="{9D8B030D-6E8A-4147-A177-3AD203B41FA5}">
                      <a16:colId xmlns:a16="http://schemas.microsoft.com/office/drawing/2014/main" val="3705274166"/>
                    </a:ext>
                  </a:extLst>
                </a:gridCol>
                <a:gridCol w="2161031">
                  <a:extLst>
                    <a:ext uri="{9D8B030D-6E8A-4147-A177-3AD203B41FA5}">
                      <a16:colId xmlns:a16="http://schemas.microsoft.com/office/drawing/2014/main" val="3173052289"/>
                    </a:ext>
                  </a:extLst>
                </a:gridCol>
              </a:tblGrid>
              <a:tr h="309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58738" indent="0"/>
                      <a:r>
                        <a:rPr lang="en-US" sz="1400" dirty="0"/>
                        <a:t>Events, %</a:t>
                      </a:r>
                      <a:r>
                        <a:rPr lang="en-US" sz="1400" baseline="30000" dirty="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4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grade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≥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grade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≥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06017"/>
                  </a:ext>
                </a:extLst>
              </a:tr>
              <a:tr h="294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58738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latin typeface="+mn-lt"/>
                          <a:ea typeface="MS Mincho"/>
                          <a:cs typeface="ArialMT"/>
                        </a:rPr>
                        <a:t>Treatment-related AEs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 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 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22124"/>
                  </a:ext>
                </a:extLst>
              </a:tr>
            </a:tbl>
          </a:graphicData>
        </a:graphic>
      </p:graphicFrame>
      <p:sp>
        <p:nvSpPr>
          <p:cNvPr id="297" name="Title 2">
            <a:extLst>
              <a:ext uri="{FF2B5EF4-FFF2-40B4-BE49-F238E27FC236}">
                <a16:creationId xmlns:a16="http://schemas.microsoft.com/office/drawing/2014/main" id="{80AC981D-20F3-453B-B659-D9F699AA18C3}"/>
              </a:ext>
            </a:extLst>
          </p:cNvPr>
          <p:cNvSpPr txBox="1">
            <a:spLocks/>
          </p:cNvSpPr>
          <p:nvPr/>
        </p:nvSpPr>
        <p:spPr>
          <a:xfrm rot="16200000">
            <a:off x="-1208887" y="3569700"/>
            <a:ext cx="3176387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61384" rIns="60960" bIns="61384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Treatment-related AEs occurring in ≥ 20% of treated patients, %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</a:t>
            </a:r>
          </a:p>
        </p:txBody>
      </p:sp>
      <p:graphicFrame>
        <p:nvGraphicFramePr>
          <p:cNvPr id="298" name="Table 56">
            <a:extLst>
              <a:ext uri="{FF2B5EF4-FFF2-40B4-BE49-F238E27FC236}">
                <a16:creationId xmlns:a16="http://schemas.microsoft.com/office/drawing/2014/main" id="{C48B9275-D9DB-4474-A8B2-72D0BD5915EF}"/>
              </a:ext>
            </a:extLst>
          </p:cNvPr>
          <p:cNvGraphicFramePr>
            <a:graphicFrameLocks noGrp="1"/>
          </p:cNvGraphicFramePr>
          <p:nvPr/>
        </p:nvGraphicFramePr>
        <p:xfrm>
          <a:off x="9928908" y="2664879"/>
          <a:ext cx="2062542" cy="411480"/>
        </p:xfrm>
        <a:graphic>
          <a:graphicData uri="http://schemas.openxmlformats.org/drawingml/2006/table">
            <a:tbl>
              <a:tblPr/>
              <a:tblGrid>
                <a:gridCol w="1396344">
                  <a:extLst>
                    <a:ext uri="{9D8B030D-6E8A-4147-A177-3AD203B41FA5}">
                      <a16:colId xmlns:a16="http://schemas.microsoft.com/office/drawing/2014/main" val="1358701260"/>
                    </a:ext>
                  </a:extLst>
                </a:gridCol>
                <a:gridCol w="333099">
                  <a:extLst>
                    <a:ext uri="{9D8B030D-6E8A-4147-A177-3AD203B41FA5}">
                      <a16:colId xmlns:a16="http://schemas.microsoft.com/office/drawing/2014/main" val="283576463"/>
                    </a:ext>
                  </a:extLst>
                </a:gridCol>
                <a:gridCol w="333099">
                  <a:extLst>
                    <a:ext uri="{9D8B030D-6E8A-4147-A177-3AD203B41FA5}">
                      <a16:colId xmlns:a16="http://schemas.microsoft.com/office/drawing/2014/main" val="34416116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Grade ≥ 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87341"/>
                  </a:ext>
                </a:extLst>
              </a:tr>
            </a:tbl>
          </a:graphicData>
        </a:graphic>
      </p:graphicFrame>
      <p:graphicFrame>
        <p:nvGraphicFramePr>
          <p:cNvPr id="299" name="Table 56">
            <a:extLst>
              <a:ext uri="{FF2B5EF4-FFF2-40B4-BE49-F238E27FC236}">
                <a16:creationId xmlns:a16="http://schemas.microsoft.com/office/drawing/2014/main" id="{87B42F33-F785-42ED-8724-F2FB32CA48AC}"/>
              </a:ext>
            </a:extLst>
          </p:cNvPr>
          <p:cNvGraphicFramePr>
            <a:graphicFrameLocks noGrp="1"/>
          </p:cNvGraphicFramePr>
          <p:nvPr/>
        </p:nvGraphicFramePr>
        <p:xfrm>
          <a:off x="9925996" y="2234891"/>
          <a:ext cx="2062541" cy="411480"/>
        </p:xfrm>
        <a:graphic>
          <a:graphicData uri="http://schemas.openxmlformats.org/drawingml/2006/table">
            <a:tbl>
              <a:tblPr/>
              <a:tblGrid>
                <a:gridCol w="1402437">
                  <a:extLst>
                    <a:ext uri="{9D8B030D-6E8A-4147-A177-3AD203B41FA5}">
                      <a16:colId xmlns:a16="http://schemas.microsoft.com/office/drawing/2014/main" val="1931874371"/>
                    </a:ext>
                  </a:extLst>
                </a:gridCol>
                <a:gridCol w="337817">
                  <a:extLst>
                    <a:ext uri="{9D8B030D-6E8A-4147-A177-3AD203B41FA5}">
                      <a16:colId xmlns:a16="http://schemas.microsoft.com/office/drawing/2014/main" val="283576463"/>
                    </a:ext>
                  </a:extLst>
                </a:gridCol>
                <a:gridCol w="322287">
                  <a:extLst>
                    <a:ext uri="{9D8B030D-6E8A-4147-A177-3AD203B41FA5}">
                      <a16:colId xmlns:a16="http://schemas.microsoft.com/office/drawing/2014/main" val="34416116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Grade 1</a:t>
                      </a:r>
                      <a:r>
                        <a:rPr lang="en-US" sz="1400" b="0" dirty="0">
                          <a:solidFill>
                            <a:srgbClr val="59545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1" dirty="0">
                          <a:latin typeface="+mn-lt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1900" b="1" dirty="0"/>
                    </a:p>
                  </a:txBody>
                  <a:tcPr marL="121920" marR="121920" marT="60960" marB="609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9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endParaRPr lang="en-US" sz="1500" dirty="0"/>
                    </a:p>
                  </a:txBody>
                  <a:tcPr marL="121920" marR="121920" marT="60960" marB="6096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04258"/>
                  </a:ext>
                </a:extLst>
              </a:tr>
            </a:tbl>
          </a:graphicData>
        </a:graphic>
      </p:graphicFrame>
      <p:sp>
        <p:nvSpPr>
          <p:cNvPr id="300" name="TextBox 299">
            <a:extLst>
              <a:ext uri="{FF2B5EF4-FFF2-40B4-BE49-F238E27FC236}">
                <a16:creationId xmlns:a16="http://schemas.microsoft.com/office/drawing/2014/main" id="{57D000C8-3D80-4CBB-9EBA-D5796B169CD9}"/>
              </a:ext>
            </a:extLst>
          </p:cNvPr>
          <p:cNvSpPr txBox="1"/>
          <p:nvPr/>
        </p:nvSpPr>
        <p:spPr>
          <a:xfrm>
            <a:off x="3257134" y="873799"/>
            <a:ext cx="3697781" cy="439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F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NIVO+CABO (n = 320)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9515C9C4-6704-4182-9709-D7197AE1B015}"/>
              </a:ext>
            </a:extLst>
          </p:cNvPr>
          <p:cNvSpPr txBox="1"/>
          <p:nvPr/>
        </p:nvSpPr>
        <p:spPr>
          <a:xfrm>
            <a:off x="6954915" y="873799"/>
            <a:ext cx="3695936" cy="439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 (n = 320)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A6ADC11-5F56-4BA4-ADC9-DFF5E3BA460D}"/>
              </a:ext>
            </a:extLst>
          </p:cNvPr>
          <p:cNvSpPr txBox="1"/>
          <p:nvPr/>
        </p:nvSpPr>
        <p:spPr>
          <a:xfrm>
            <a:off x="3230427" y="2272640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9AF4821-150F-478A-8A20-520FD32E3C5E}"/>
              </a:ext>
            </a:extLst>
          </p:cNvPr>
          <p:cNvSpPr txBox="1"/>
          <p:nvPr/>
        </p:nvSpPr>
        <p:spPr>
          <a:xfrm>
            <a:off x="4376133" y="2542471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C1DD08E-EFB7-43BE-987A-EB21B5301824}"/>
              </a:ext>
            </a:extLst>
          </p:cNvPr>
          <p:cNvSpPr txBox="1"/>
          <p:nvPr/>
        </p:nvSpPr>
        <p:spPr>
          <a:xfrm>
            <a:off x="4850609" y="2821371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9A2B9D42-2C17-45CB-AE4B-0720EDF530BF}"/>
              </a:ext>
            </a:extLst>
          </p:cNvPr>
          <p:cNvSpPr txBox="1"/>
          <p:nvPr/>
        </p:nvSpPr>
        <p:spPr>
          <a:xfrm>
            <a:off x="4669160" y="3098606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D8F9152-36BE-4838-BE52-B1EF085C8F52}"/>
              </a:ext>
            </a:extLst>
          </p:cNvPr>
          <p:cNvSpPr txBox="1"/>
          <p:nvPr/>
        </p:nvSpPr>
        <p:spPr>
          <a:xfrm>
            <a:off x="5042143" y="3389550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A0DD9E2-BDF5-49B8-8860-4C8C32D77196}"/>
              </a:ext>
            </a:extLst>
          </p:cNvPr>
          <p:cNvSpPr txBox="1"/>
          <p:nvPr/>
        </p:nvSpPr>
        <p:spPr>
          <a:xfrm>
            <a:off x="5405876" y="3663479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8ADA682-F599-42A5-8056-64C513BEF1AA}"/>
              </a:ext>
            </a:extLst>
          </p:cNvPr>
          <p:cNvSpPr txBox="1"/>
          <p:nvPr/>
        </p:nvSpPr>
        <p:spPr>
          <a:xfrm>
            <a:off x="5560435" y="393511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31338738-550A-45AD-A36A-39C223399029}"/>
              </a:ext>
            </a:extLst>
          </p:cNvPr>
          <p:cNvSpPr txBox="1"/>
          <p:nvPr/>
        </p:nvSpPr>
        <p:spPr>
          <a:xfrm>
            <a:off x="5405320" y="419959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3833833-7BB0-42BD-9B09-A74F76133BFD}"/>
              </a:ext>
            </a:extLst>
          </p:cNvPr>
          <p:cNvSpPr txBox="1"/>
          <p:nvPr/>
        </p:nvSpPr>
        <p:spPr>
          <a:xfrm>
            <a:off x="5767748" y="4478711"/>
            <a:ext cx="35429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5C859F6E-60C9-493A-89C2-5F63C419C29B}"/>
              </a:ext>
            </a:extLst>
          </p:cNvPr>
          <p:cNvSpPr txBox="1"/>
          <p:nvPr/>
        </p:nvSpPr>
        <p:spPr>
          <a:xfrm>
            <a:off x="5493601" y="477047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FCAF80D0-9F69-40F6-B538-D6D5CFF2E270}"/>
              </a:ext>
            </a:extLst>
          </p:cNvPr>
          <p:cNvSpPr txBox="1"/>
          <p:nvPr/>
        </p:nvSpPr>
        <p:spPr>
          <a:xfrm>
            <a:off x="5298708" y="5038327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D692977-2188-42DD-96A1-6591263973E4}"/>
              </a:ext>
            </a:extLst>
          </p:cNvPr>
          <p:cNvSpPr txBox="1"/>
          <p:nvPr/>
        </p:nvSpPr>
        <p:spPr>
          <a:xfrm>
            <a:off x="5164799" y="5331728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9DE9C88E-3F0D-47E4-95AB-B9E8D883903E}"/>
              </a:ext>
            </a:extLst>
          </p:cNvPr>
          <p:cNvSpPr txBox="1"/>
          <p:nvPr/>
        </p:nvSpPr>
        <p:spPr>
          <a:xfrm>
            <a:off x="9625816" y="224789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0463FA5-297E-4F0C-988B-C8F3D130ACC7}"/>
              </a:ext>
            </a:extLst>
          </p:cNvPr>
          <p:cNvSpPr txBox="1"/>
          <p:nvPr/>
        </p:nvSpPr>
        <p:spPr>
          <a:xfrm>
            <a:off x="9470951" y="2560408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0FAD6D65-E9E0-4599-BECE-763D2DECA368}"/>
              </a:ext>
            </a:extLst>
          </p:cNvPr>
          <p:cNvSpPr txBox="1"/>
          <p:nvPr/>
        </p:nvSpPr>
        <p:spPr>
          <a:xfrm>
            <a:off x="9056217" y="285139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DD0B1C6-2937-434A-BC25-19D42A2BD3BB}"/>
              </a:ext>
            </a:extLst>
          </p:cNvPr>
          <p:cNvSpPr txBox="1"/>
          <p:nvPr/>
        </p:nvSpPr>
        <p:spPr>
          <a:xfrm>
            <a:off x="8738171" y="3102179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375AF745-13F1-40D8-A65C-6FB3BE9A7C04}"/>
              </a:ext>
            </a:extLst>
          </p:cNvPr>
          <p:cNvSpPr txBox="1"/>
          <p:nvPr/>
        </p:nvSpPr>
        <p:spPr>
          <a:xfrm>
            <a:off x="8861351" y="3372682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88484AE9-4DAD-46F7-A20B-7E91D52D1CB3}"/>
              </a:ext>
            </a:extLst>
          </p:cNvPr>
          <p:cNvSpPr txBox="1"/>
          <p:nvPr/>
        </p:nvSpPr>
        <p:spPr>
          <a:xfrm>
            <a:off x="8569912" y="3665527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20532841-28ED-446D-B827-FACBF58B896D}"/>
              </a:ext>
            </a:extLst>
          </p:cNvPr>
          <p:cNvSpPr txBox="1"/>
          <p:nvPr/>
        </p:nvSpPr>
        <p:spPr>
          <a:xfrm>
            <a:off x="8569912" y="3939390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4E8E2108-FAD8-471F-A061-CA26A59A2444}"/>
              </a:ext>
            </a:extLst>
          </p:cNvPr>
          <p:cNvSpPr txBox="1"/>
          <p:nvPr/>
        </p:nvSpPr>
        <p:spPr>
          <a:xfrm>
            <a:off x="8260607" y="4219875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A34BF32C-8902-4BFD-92EB-F6581538B968}"/>
              </a:ext>
            </a:extLst>
          </p:cNvPr>
          <p:cNvSpPr txBox="1"/>
          <p:nvPr/>
        </p:nvSpPr>
        <p:spPr>
          <a:xfrm>
            <a:off x="8425793" y="4479166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endParaRPr kumimoji="0" lang="en-US" sz="1600" b="0" i="0" u="none" strike="sngStrike" kern="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5777455-9585-4281-AA13-1E5E48845AD1}"/>
              </a:ext>
            </a:extLst>
          </p:cNvPr>
          <p:cNvSpPr txBox="1"/>
          <p:nvPr/>
        </p:nvSpPr>
        <p:spPr>
          <a:xfrm>
            <a:off x="8032080" y="4771503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0CA6C193-0FCB-4D15-A520-8BBB74C5459D}"/>
              </a:ext>
            </a:extLst>
          </p:cNvPr>
          <p:cNvSpPr txBox="1"/>
          <p:nvPr/>
        </p:nvSpPr>
        <p:spPr>
          <a:xfrm>
            <a:off x="7553723" y="504481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F8B5A2FB-FD1C-4F09-8BA2-19A623761AA2}"/>
              </a:ext>
            </a:extLst>
          </p:cNvPr>
          <p:cNvSpPr txBox="1"/>
          <p:nvPr/>
        </p:nvSpPr>
        <p:spPr>
          <a:xfrm>
            <a:off x="7405013" y="531939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B972B60B-C000-44EF-A8BB-C0CD6D5B0AB7}"/>
              </a:ext>
            </a:extLst>
          </p:cNvPr>
          <p:cNvSpPr txBox="1"/>
          <p:nvPr/>
        </p:nvSpPr>
        <p:spPr>
          <a:xfrm>
            <a:off x="6430368" y="2269397"/>
            <a:ext cx="394635" cy="1938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1A9724F-E1E5-4028-A1B9-16C8D8C5FED6}"/>
              </a:ext>
            </a:extLst>
          </p:cNvPr>
          <p:cNvSpPr txBox="1"/>
          <p:nvPr/>
        </p:nvSpPr>
        <p:spPr>
          <a:xfrm>
            <a:off x="6326472" y="2547986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32E8E48-B6CA-49C3-8919-BF8D39855C1B}"/>
              </a:ext>
            </a:extLst>
          </p:cNvPr>
          <p:cNvSpPr txBox="1"/>
          <p:nvPr/>
        </p:nvSpPr>
        <p:spPr>
          <a:xfrm>
            <a:off x="6078351" y="2820479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4E79716-B1BE-4040-A582-5C69093C8A9F}"/>
              </a:ext>
            </a:extLst>
          </p:cNvPr>
          <p:cNvSpPr txBox="1"/>
          <p:nvPr/>
        </p:nvSpPr>
        <p:spPr>
          <a:xfrm>
            <a:off x="7387244" y="2289876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10F13703-C890-4727-A78C-557CA64AF9D4}"/>
              </a:ext>
            </a:extLst>
          </p:cNvPr>
          <p:cNvSpPr txBox="1"/>
          <p:nvPr/>
        </p:nvSpPr>
        <p:spPr>
          <a:xfrm>
            <a:off x="7568769" y="2546550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17EC7A6C-BE6D-4D18-A216-ED25780E44C0}"/>
              </a:ext>
            </a:extLst>
          </p:cNvPr>
          <p:cNvSpPr txBox="1"/>
          <p:nvPr/>
        </p:nvSpPr>
        <p:spPr>
          <a:xfrm>
            <a:off x="7766305" y="2836676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1BC621B-2A00-4837-A6BA-FE94F5D2C8CF}"/>
              </a:ext>
            </a:extLst>
          </p:cNvPr>
          <p:cNvSpPr txBox="1"/>
          <p:nvPr/>
        </p:nvSpPr>
        <p:spPr>
          <a:xfrm>
            <a:off x="6527513" y="5312354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EEB4E657-E1D4-4397-8F87-38DACE00A3A9}"/>
              </a:ext>
            </a:extLst>
          </p:cNvPr>
          <p:cNvSpPr txBox="1"/>
          <p:nvPr/>
        </p:nvSpPr>
        <p:spPr>
          <a:xfrm>
            <a:off x="6644668" y="5044767"/>
            <a:ext cx="1219200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D412D633-CE13-430C-BFD5-1C6416F05F5C}"/>
              </a:ext>
            </a:extLst>
          </p:cNvPr>
          <p:cNvCxnSpPr>
            <a:cxnSpLocks/>
          </p:cNvCxnSpPr>
          <p:nvPr/>
        </p:nvCxnSpPr>
        <p:spPr>
          <a:xfrm flipH="1">
            <a:off x="2891385" y="5572148"/>
            <a:ext cx="8052660" cy="0"/>
          </a:xfrm>
          <a:prstGeom prst="line">
            <a:avLst/>
          </a:prstGeom>
          <a:noFill/>
          <a:ln w="19050" cap="sq" cmpd="sng" algn="ctr">
            <a:solidFill>
              <a:srgbClr val="595454"/>
            </a:solidFill>
            <a:prstDash val="solid"/>
          </a:ln>
          <a:effectLst/>
        </p:spPr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4093E451-41F4-43E7-896F-64FDEB6DD670}"/>
              </a:ext>
            </a:extLst>
          </p:cNvPr>
          <p:cNvCxnSpPr>
            <a:cxnSpLocks/>
          </p:cNvCxnSpPr>
          <p:nvPr/>
        </p:nvCxnSpPr>
        <p:spPr>
          <a:xfrm flipV="1">
            <a:off x="6972523" y="2269397"/>
            <a:ext cx="0" cy="3302753"/>
          </a:xfrm>
          <a:prstGeom prst="line">
            <a:avLst/>
          </a:prstGeom>
          <a:noFill/>
          <a:ln w="19050" cap="sq" cmpd="sng" algn="ctr">
            <a:solidFill>
              <a:srgbClr val="595454"/>
            </a:solidFill>
            <a:prstDash val="solid"/>
          </a:ln>
          <a:effectLst/>
        </p:spPr>
      </p:cxn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2B7A04A-D1CB-43A0-9DEE-1ED02854AC32}"/>
              </a:ext>
            </a:extLst>
          </p:cNvPr>
          <p:cNvSpPr/>
          <p:nvPr/>
        </p:nvSpPr>
        <p:spPr>
          <a:xfrm>
            <a:off x="2501610" y="5636647"/>
            <a:ext cx="445477" cy="29684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1A848AF3-1B23-4026-BE8A-62AD4C618666}"/>
              </a:ext>
            </a:extLst>
          </p:cNvPr>
          <p:cNvSpPr/>
          <p:nvPr/>
        </p:nvSpPr>
        <p:spPr>
          <a:xfrm>
            <a:off x="10993548" y="5521349"/>
            <a:ext cx="445477" cy="34621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E3DA57EB-A575-42E6-9B3D-1A5D4A6EDD16}"/>
              </a:ext>
            </a:extLst>
          </p:cNvPr>
          <p:cNvSpPr txBox="1"/>
          <p:nvPr/>
        </p:nvSpPr>
        <p:spPr>
          <a:xfrm>
            <a:off x="7237840" y="3389550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B5D249C2-4412-433A-856B-A715434B50AF}"/>
              </a:ext>
            </a:extLst>
          </p:cNvPr>
          <p:cNvSpPr/>
          <p:nvPr/>
        </p:nvSpPr>
        <p:spPr>
          <a:xfrm>
            <a:off x="858679" y="2564820"/>
            <a:ext cx="1705595" cy="2154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Hand-foot syndrome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A2DFD5E8-739B-47A5-9680-E7BD995B6216}"/>
              </a:ext>
            </a:extLst>
          </p:cNvPr>
          <p:cNvSpPr txBox="1"/>
          <p:nvPr/>
        </p:nvSpPr>
        <p:spPr>
          <a:xfrm>
            <a:off x="6521884" y="303669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1BDB04AC-5B45-46F4-A265-B0B0A034A461}"/>
              </a:ext>
            </a:extLst>
          </p:cNvPr>
          <p:cNvSpPr txBox="1"/>
          <p:nvPr/>
        </p:nvSpPr>
        <p:spPr>
          <a:xfrm>
            <a:off x="6883156" y="3035007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4562412C-14BD-4A2C-A3C7-0CC7ED16B36F}"/>
              </a:ext>
            </a:extLst>
          </p:cNvPr>
          <p:cNvSpPr txBox="1"/>
          <p:nvPr/>
        </p:nvSpPr>
        <p:spPr>
          <a:xfrm>
            <a:off x="6682953" y="3376951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B4688C8A-EC77-4B8D-AEDC-D8B1E2068D38}"/>
              </a:ext>
            </a:extLst>
          </p:cNvPr>
          <p:cNvSpPr txBox="1"/>
          <p:nvPr/>
        </p:nvSpPr>
        <p:spPr>
          <a:xfrm>
            <a:off x="6636980" y="3646927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DDB94E9B-4F6C-4322-B7A4-1016CE6BFCCF}"/>
              </a:ext>
            </a:extLst>
          </p:cNvPr>
          <p:cNvSpPr txBox="1"/>
          <p:nvPr/>
        </p:nvSpPr>
        <p:spPr>
          <a:xfrm>
            <a:off x="6639181" y="3920191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F6736147-B5C8-442C-8424-4B00499BE2F9}"/>
              </a:ext>
            </a:extLst>
          </p:cNvPr>
          <p:cNvSpPr txBox="1"/>
          <p:nvPr/>
        </p:nvSpPr>
        <p:spPr>
          <a:xfrm>
            <a:off x="7147640" y="3929675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75355B7-C204-45A5-91BC-681CBB4F0467}"/>
              </a:ext>
            </a:extLst>
          </p:cNvPr>
          <p:cNvSpPr txBox="1"/>
          <p:nvPr/>
        </p:nvSpPr>
        <p:spPr>
          <a:xfrm>
            <a:off x="6703246" y="4472756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7DE2169E-AFC9-44A0-9D82-53D617BE2E85}"/>
              </a:ext>
            </a:extLst>
          </p:cNvPr>
          <p:cNvSpPr txBox="1"/>
          <p:nvPr/>
        </p:nvSpPr>
        <p:spPr>
          <a:xfrm>
            <a:off x="7128945" y="4466828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8D519C51-B429-4E1B-9F7A-26F0EBD7A7BC}"/>
              </a:ext>
            </a:extLst>
          </p:cNvPr>
          <p:cNvSpPr txBox="1"/>
          <p:nvPr/>
        </p:nvSpPr>
        <p:spPr>
          <a:xfrm>
            <a:off x="6735848" y="4755770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C4804AAE-0600-464B-BABE-D56EC7F882DF}"/>
              </a:ext>
            </a:extLst>
          </p:cNvPr>
          <p:cNvSpPr txBox="1"/>
          <p:nvPr/>
        </p:nvSpPr>
        <p:spPr>
          <a:xfrm>
            <a:off x="7042800" y="4749983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195766DA-C4FD-4E55-9049-7A0F2713E54F}"/>
              </a:ext>
            </a:extLst>
          </p:cNvPr>
          <p:cNvSpPr txBox="1"/>
          <p:nvPr/>
        </p:nvSpPr>
        <p:spPr>
          <a:xfrm>
            <a:off x="7040716" y="5032267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AD489416-0F16-4057-88BA-20ADB9AB2408}"/>
              </a:ext>
            </a:extLst>
          </p:cNvPr>
          <p:cNvSpPr txBox="1"/>
          <p:nvPr/>
        </p:nvSpPr>
        <p:spPr>
          <a:xfrm>
            <a:off x="7015864" y="5315327"/>
            <a:ext cx="312617" cy="215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5854684-575A-45CA-A4B5-DE656015E91A}"/>
              </a:ext>
            </a:extLst>
          </p:cNvPr>
          <p:cNvSpPr/>
          <p:nvPr/>
        </p:nvSpPr>
        <p:spPr>
          <a:xfrm>
            <a:off x="0" y="-28148"/>
            <a:ext cx="4634347" cy="288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CheckMate 9ER: NIVO+CABO, 1L (minimum follow-up: 10.6 months)</a:t>
            </a:r>
            <a:endParaRPr kumimoji="0" lang="it-IT" sz="9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3C1BD2-F460-4D05-9BFC-8F220B6BFC10}"/>
              </a:ext>
            </a:extLst>
          </p:cNvPr>
          <p:cNvSpPr/>
          <p:nvPr/>
        </p:nvSpPr>
        <p:spPr>
          <a:xfrm>
            <a:off x="2621708" y="5338469"/>
            <a:ext cx="445477" cy="34621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8182B-6878-0C54-A75D-A3F6552EEA37}"/>
              </a:ext>
            </a:extLst>
          </p:cNvPr>
          <p:cNvSpPr/>
          <p:nvPr/>
        </p:nvSpPr>
        <p:spPr>
          <a:xfrm>
            <a:off x="1534160" y="4985799"/>
            <a:ext cx="8254952" cy="528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D670-7B9E-4C55-8690-5F8F7C84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TCD in FKSI-19 total and DRS subscale scores in all randomized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E945-D8D6-4579-BF7E-92775733B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86" y="5534026"/>
            <a:ext cx="11434233" cy="851959"/>
          </a:xfrm>
        </p:spPr>
        <p:txBody>
          <a:bodyPr/>
          <a:lstStyle/>
          <a:p>
            <a:r>
              <a:rPr lang="en-US" dirty="0"/>
              <a:t>TCD was defined as the duration of time from randomization to deterioration of at least 1 threshold unit versus the baseline score, which was confirmed at the next consecutive scheduled visit common for both arms (at least 6 weeks apart) or followed by dropout, resulting in missing data. Patients who did not experience a confirmed deterioration were censored at the date of the last PRO instrument completion (</a:t>
            </a:r>
            <a:r>
              <a:rPr lang="en-US" dirty="0" err="1"/>
              <a:t>ie</a:t>
            </a:r>
            <a:r>
              <a:rPr lang="en-US" dirty="0"/>
              <a:t>, the date of the last non-missing values). Patients with no baseline assessment were censored at the date of randomization. TCD was calculated from Kaplan–Meier estimates and HRs and 95% CIs were obtained from stratified Cox proportional hazards models. </a:t>
            </a:r>
            <a:r>
              <a:rPr lang="en-US" dirty="0">
                <a:solidFill>
                  <a:srgbClr val="595454"/>
                </a:solidFill>
              </a:rPr>
              <a:t>Sensitivity analyses were performed where the definition of the confirmed deterioration event included dropout, progression, or death and were consistent with the primary analysis (data not shown).</a:t>
            </a:r>
            <a:endParaRPr lang="en-US" dirty="0"/>
          </a:p>
          <a:p>
            <a:r>
              <a:rPr lang="en-US" dirty="0"/>
              <a:t>Included with permission from Cella D, et al. Poster presentation at ASCO GU 2021. 285.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C8F8E-5E41-4314-9351-B46BF5668128}"/>
              </a:ext>
            </a:extLst>
          </p:cNvPr>
          <p:cNvSpPr/>
          <p:nvPr/>
        </p:nvSpPr>
        <p:spPr>
          <a:xfrm>
            <a:off x="0" y="0"/>
            <a:ext cx="4886632" cy="2682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b">
            <a:noAutofit/>
          </a:bodyPr>
          <a:lstStyle/>
          <a:p>
            <a:pPr defTabSz="1219140">
              <a:defRPr/>
            </a:pPr>
            <a:r>
              <a:rPr lang="en-US" sz="933" kern="0" dirty="0">
                <a:solidFill>
                  <a:srgbClr val="595454"/>
                </a:solidFill>
                <a:latin typeface="Trebuchet MS"/>
              </a:rPr>
              <a:t>CheckMate 9ER: NIVO+CABO, 1L (minimum follow-up: 10.6 months)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B34DEFF-9934-46F1-85E1-86BC11BA69C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74423" y="3327857"/>
            <a:ext cx="7845380" cy="28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1000">
              <a:solidFill>
                <a:srgbClr val="595454"/>
              </a:solidFill>
              <a:latin typeface="Trebuchet MS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292563AB-A20B-43CB-98CF-5E00693A87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65" y="1336681"/>
            <a:ext cx="11982726" cy="3746513"/>
            <a:chOff x="59" y="842"/>
            <a:chExt cx="7591" cy="236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DDAEFA5D-2BAC-49FE-B0AE-CF1E5BD252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9" y="1118"/>
              <a:ext cx="7562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grpSp>
          <p:nvGrpSpPr>
            <p:cNvPr id="12" name="Group 205">
              <a:extLst>
                <a:ext uri="{FF2B5EF4-FFF2-40B4-BE49-F238E27FC236}">
                  <a16:creationId xmlns:a16="http://schemas.microsoft.com/office/drawing/2014/main" id="{78B8A287-E605-41BA-A9A8-F7432D5DE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2" y="842"/>
              <a:ext cx="3319" cy="2137"/>
              <a:chOff x="4302" y="842"/>
              <a:chExt cx="3319" cy="2137"/>
            </a:xfrm>
          </p:grpSpPr>
          <p:sp>
            <p:nvSpPr>
              <p:cNvPr id="1627" name="Rectangle 5">
                <a:extLst>
                  <a:ext uri="{FF2B5EF4-FFF2-40B4-BE49-F238E27FC236}">
                    <a16:creationId xmlns:a16="http://schemas.microsoft.com/office/drawing/2014/main" id="{E8DEDF59-5991-4238-92CD-FFC9FE9E9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842"/>
                <a:ext cx="324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dirty="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FKSI-19 DRS score (deterioration threshold = 3)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  <p:sp>
            <p:nvSpPr>
              <p:cNvPr id="1628" name="Line 8">
                <a:extLst>
                  <a:ext uri="{FF2B5EF4-FFF2-40B4-BE49-F238E27FC236}">
                    <a16:creationId xmlns:a16="http://schemas.microsoft.com/office/drawing/2014/main" id="{E073FD75-BB4B-4F71-AC5F-369C6F94D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5" y="2044"/>
                <a:ext cx="3046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9" name="Rectangle 9">
                <a:extLst>
                  <a:ext uri="{FF2B5EF4-FFF2-40B4-BE49-F238E27FC236}">
                    <a16:creationId xmlns:a16="http://schemas.microsoft.com/office/drawing/2014/main" id="{9D2EF47D-4BF7-48E8-B858-08FF8C440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2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0" name="Rectangle 10">
                <a:extLst>
                  <a:ext uri="{FF2B5EF4-FFF2-40B4-BE49-F238E27FC236}">
                    <a16:creationId xmlns:a16="http://schemas.microsoft.com/office/drawing/2014/main" id="{DDEFE6D5-064C-40DB-BE3A-5FDFA14AF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7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1" name="Rectangle 11">
                <a:extLst>
                  <a:ext uri="{FF2B5EF4-FFF2-40B4-BE49-F238E27FC236}">
                    <a16:creationId xmlns:a16="http://schemas.microsoft.com/office/drawing/2014/main" id="{1A89FFFA-8B22-4DA3-9E97-AA5273E83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2" name="Rectangle 12">
                <a:extLst>
                  <a:ext uri="{FF2B5EF4-FFF2-40B4-BE49-F238E27FC236}">
                    <a16:creationId xmlns:a16="http://schemas.microsoft.com/office/drawing/2014/main" id="{BE30083D-D763-4D38-82DA-5770CBEC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2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9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3" name="Rectangle 13">
                <a:extLst>
                  <a:ext uri="{FF2B5EF4-FFF2-40B4-BE49-F238E27FC236}">
                    <a16:creationId xmlns:a16="http://schemas.microsoft.com/office/drawing/2014/main" id="{BB5146F0-52F1-4572-91EB-77B84CA76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12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4" name="Rectangle 14">
                <a:extLst>
                  <a:ext uri="{FF2B5EF4-FFF2-40B4-BE49-F238E27FC236}">
                    <a16:creationId xmlns:a16="http://schemas.microsoft.com/office/drawing/2014/main" id="{206D1DF7-73FD-4CB7-8480-0CAEBEDDE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15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5" name="Rectangle 15">
                <a:extLst>
                  <a:ext uri="{FF2B5EF4-FFF2-40B4-BE49-F238E27FC236}">
                    <a16:creationId xmlns:a16="http://schemas.microsoft.com/office/drawing/2014/main" id="{3848926B-2607-4F59-AD57-96EDB3024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0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18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6" name="Rectangle 16">
                <a:extLst>
                  <a:ext uri="{FF2B5EF4-FFF2-40B4-BE49-F238E27FC236}">
                    <a16:creationId xmlns:a16="http://schemas.microsoft.com/office/drawing/2014/main" id="{0E5260E5-E9B4-4634-AF1B-5D57EFA5F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2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21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7" name="Rectangle 17">
                <a:extLst>
                  <a:ext uri="{FF2B5EF4-FFF2-40B4-BE49-F238E27FC236}">
                    <a16:creationId xmlns:a16="http://schemas.microsoft.com/office/drawing/2014/main" id="{B4BD17AC-6F5B-43F7-AB95-33283842F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24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8" name="Rectangle 18">
                <a:extLst>
                  <a:ext uri="{FF2B5EF4-FFF2-40B4-BE49-F238E27FC236}">
                    <a16:creationId xmlns:a16="http://schemas.microsoft.com/office/drawing/2014/main" id="{965DD76B-791F-45B3-915F-E62F720E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9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27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39" name="Rectangle 19">
                <a:extLst>
                  <a:ext uri="{FF2B5EF4-FFF2-40B4-BE49-F238E27FC236}">
                    <a16:creationId xmlns:a16="http://schemas.microsoft.com/office/drawing/2014/main" id="{01E9ED74-9C7C-46D9-BEC7-DC1FBA4B5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1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0" name="Rectangle 20">
                <a:extLst>
                  <a:ext uri="{FF2B5EF4-FFF2-40B4-BE49-F238E27FC236}">
                    <a16:creationId xmlns:a16="http://schemas.microsoft.com/office/drawing/2014/main" id="{8F4D9814-56D5-4D09-8664-5E7D60B2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" y="2635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1" name="Rectangle 21">
                <a:extLst>
                  <a:ext uri="{FF2B5EF4-FFF2-40B4-BE49-F238E27FC236}">
                    <a16:creationId xmlns:a16="http://schemas.microsoft.com/office/drawing/2014/main" id="{E6A7B432-BEA8-48EA-BD96-1C4996294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505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2" name="Rectangle 22">
                <a:extLst>
                  <a:ext uri="{FF2B5EF4-FFF2-40B4-BE49-F238E27FC236}">
                    <a16:creationId xmlns:a16="http://schemas.microsoft.com/office/drawing/2014/main" id="{9C047077-BF33-4025-996D-F91C14179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375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3" name="Rectangle 23">
                <a:extLst>
                  <a:ext uri="{FF2B5EF4-FFF2-40B4-BE49-F238E27FC236}">
                    <a16:creationId xmlns:a16="http://schemas.microsoft.com/office/drawing/2014/main" id="{08C705EE-40D4-47EF-9913-F9246ED21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11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4" name="Rectangle 24">
                <a:extLst>
                  <a:ext uri="{FF2B5EF4-FFF2-40B4-BE49-F238E27FC236}">
                    <a16:creationId xmlns:a16="http://schemas.microsoft.com/office/drawing/2014/main" id="{FC420203-EFAB-48B3-A559-FA4EA4F44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198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50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5" name="Rectangle 25">
                <a:extLst>
                  <a:ext uri="{FF2B5EF4-FFF2-40B4-BE49-F238E27FC236}">
                    <a16:creationId xmlns:a16="http://schemas.microsoft.com/office/drawing/2014/main" id="{325511B1-D23B-46FC-B6B7-1764B9437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172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70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6" name="Rectangle 26">
                <a:extLst>
                  <a:ext uri="{FF2B5EF4-FFF2-40B4-BE49-F238E27FC236}">
                    <a16:creationId xmlns:a16="http://schemas.microsoft.com/office/drawing/2014/main" id="{B2F66532-12AA-448F-B533-929E08796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146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90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7" name="Rectangle 31">
                <a:extLst>
                  <a:ext uri="{FF2B5EF4-FFF2-40B4-BE49-F238E27FC236}">
                    <a16:creationId xmlns:a16="http://schemas.microsoft.com/office/drawing/2014/main" id="{B28B351E-748E-4570-B075-9ECD48DB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" y="2872"/>
                <a:ext cx="29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Months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48" name="Freeform 32">
                <a:extLst>
                  <a:ext uri="{FF2B5EF4-FFF2-40B4-BE49-F238E27FC236}">
                    <a16:creationId xmlns:a16="http://schemas.microsoft.com/office/drawing/2014/main" id="{274F6AD0-DF4F-4E92-B005-3D40E137A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1393"/>
                <a:ext cx="3042" cy="1338"/>
              </a:xfrm>
              <a:custGeom>
                <a:avLst/>
                <a:gdLst>
                  <a:gd name="T0" fmla="*/ 0 w 3042"/>
                  <a:gd name="T1" fmla="*/ 0 h 1338"/>
                  <a:gd name="T2" fmla="*/ 0 w 3042"/>
                  <a:gd name="T3" fmla="*/ 1338 h 1338"/>
                  <a:gd name="T4" fmla="*/ 3042 w 3042"/>
                  <a:gd name="T5" fmla="*/ 1338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2" h="1338">
                    <a:moveTo>
                      <a:pt x="0" y="0"/>
                    </a:moveTo>
                    <a:lnTo>
                      <a:pt x="0" y="1338"/>
                    </a:lnTo>
                    <a:lnTo>
                      <a:pt x="3042" y="1338"/>
                    </a:lnTo>
                  </a:path>
                </a:pathLst>
              </a:cu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49" name="Line 33">
                <a:extLst>
                  <a:ext uri="{FF2B5EF4-FFF2-40B4-BE49-F238E27FC236}">
                    <a16:creationId xmlns:a16="http://schemas.microsoft.com/office/drawing/2014/main" id="{0B5342BB-20AD-402C-9874-13E47CA80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4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0" name="Line 34">
                <a:extLst>
                  <a:ext uri="{FF2B5EF4-FFF2-40B4-BE49-F238E27FC236}">
                    <a16:creationId xmlns:a16="http://schemas.microsoft.com/office/drawing/2014/main" id="{F846CF5A-5E09-41BD-9DFD-81B08A86D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69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1" name="Line 35">
                <a:extLst>
                  <a:ext uri="{FF2B5EF4-FFF2-40B4-BE49-F238E27FC236}">
                    <a16:creationId xmlns:a16="http://schemas.microsoft.com/office/drawing/2014/main" id="{7A54FFA3-CF4D-4774-B922-EBCADE220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43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2" name="Line 36">
                <a:extLst>
                  <a:ext uri="{FF2B5EF4-FFF2-40B4-BE49-F238E27FC236}">
                    <a16:creationId xmlns:a16="http://schemas.microsoft.com/office/drawing/2014/main" id="{84A6CCA1-F4CE-4C96-BB58-7B6A62808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17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3" name="Rectangle 37">
                <a:extLst>
                  <a:ext uri="{FF2B5EF4-FFF2-40B4-BE49-F238E27FC236}">
                    <a16:creationId xmlns:a16="http://schemas.microsoft.com/office/drawing/2014/main" id="{C2EDE2BD-E102-48E3-9028-805AF04CE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24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54" name="Line 38">
                <a:extLst>
                  <a:ext uri="{FF2B5EF4-FFF2-40B4-BE49-F238E27FC236}">
                    <a16:creationId xmlns:a16="http://schemas.microsoft.com/office/drawing/2014/main" id="{7A597EBA-FD3B-4EFA-8EC3-F0EAE1EFC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30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5" name="Line 39">
                <a:extLst>
                  <a:ext uri="{FF2B5EF4-FFF2-40B4-BE49-F238E27FC236}">
                    <a16:creationId xmlns:a16="http://schemas.microsoft.com/office/drawing/2014/main" id="{F75F7E17-380E-4FE0-82AA-83D3C1C22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04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6" name="Line 40">
                <a:extLst>
                  <a:ext uri="{FF2B5EF4-FFF2-40B4-BE49-F238E27FC236}">
                    <a16:creationId xmlns:a16="http://schemas.microsoft.com/office/drawing/2014/main" id="{EA5C182E-C0F1-4EBC-9DC3-42A99B426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8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7" name="Line 41">
                <a:extLst>
                  <a:ext uri="{FF2B5EF4-FFF2-40B4-BE49-F238E27FC236}">
                    <a16:creationId xmlns:a16="http://schemas.microsoft.com/office/drawing/2014/main" id="{F8BFCA5B-C905-419E-8CEF-23C4D7A99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1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8" name="Line 42">
                <a:extLst>
                  <a:ext uri="{FF2B5EF4-FFF2-40B4-BE49-F238E27FC236}">
                    <a16:creationId xmlns:a16="http://schemas.microsoft.com/office/drawing/2014/main" id="{01B37F6A-6D67-4569-8F56-E5016EF72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3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9" name="Line 43">
                <a:extLst>
                  <a:ext uri="{FF2B5EF4-FFF2-40B4-BE49-F238E27FC236}">
                    <a16:creationId xmlns:a16="http://schemas.microsoft.com/office/drawing/2014/main" id="{6B753F0E-3473-4A89-BD09-4C7293EE2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8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0" name="Line 44">
                <a:extLst>
                  <a:ext uri="{FF2B5EF4-FFF2-40B4-BE49-F238E27FC236}">
                    <a16:creationId xmlns:a16="http://schemas.microsoft.com/office/drawing/2014/main" id="{FE4C930B-C96B-40D2-BDB5-CA08A626C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0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1" name="Line 45">
                <a:extLst>
                  <a:ext uri="{FF2B5EF4-FFF2-40B4-BE49-F238E27FC236}">
                    <a16:creationId xmlns:a16="http://schemas.microsoft.com/office/drawing/2014/main" id="{1C99933E-068E-4F93-B32B-F72138F01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72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2" name="Line 46">
                <a:extLst>
                  <a:ext uri="{FF2B5EF4-FFF2-40B4-BE49-F238E27FC236}">
                    <a16:creationId xmlns:a16="http://schemas.microsoft.com/office/drawing/2014/main" id="{C4B9FD71-DE07-4E7F-AF5C-8A49936A0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65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3" name="Line 47">
                <a:extLst>
                  <a:ext uri="{FF2B5EF4-FFF2-40B4-BE49-F238E27FC236}">
                    <a16:creationId xmlns:a16="http://schemas.microsoft.com/office/drawing/2014/main" id="{FB4F8C9A-CD39-400C-A87B-6EBC955C2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9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4" name="Line 48">
                <a:extLst>
                  <a:ext uri="{FF2B5EF4-FFF2-40B4-BE49-F238E27FC236}">
                    <a16:creationId xmlns:a16="http://schemas.microsoft.com/office/drawing/2014/main" id="{F69D355E-FCB2-46D6-B314-62486F0D7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52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5" name="Line 49">
                <a:extLst>
                  <a:ext uri="{FF2B5EF4-FFF2-40B4-BE49-F238E27FC236}">
                    <a16:creationId xmlns:a16="http://schemas.microsoft.com/office/drawing/2014/main" id="{0CBAB50E-32A8-4B66-80DA-4E906A836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4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6" name="Line 50">
                <a:extLst>
                  <a:ext uri="{FF2B5EF4-FFF2-40B4-BE49-F238E27FC236}">
                    <a16:creationId xmlns:a16="http://schemas.microsoft.com/office/drawing/2014/main" id="{FAE50F4F-FA46-43F2-8E5B-B1DA9DD1D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56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7" name="Line 51">
                <a:extLst>
                  <a:ext uri="{FF2B5EF4-FFF2-40B4-BE49-F238E27FC236}">
                    <a16:creationId xmlns:a16="http://schemas.microsoft.com/office/drawing/2014/main" id="{AB81451F-2546-47CF-B96A-7ADBB632D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178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8" name="Line 52">
                <a:extLst>
                  <a:ext uri="{FF2B5EF4-FFF2-40B4-BE49-F238E27FC236}">
                    <a16:creationId xmlns:a16="http://schemas.microsoft.com/office/drawing/2014/main" id="{EFC74EE5-9E0D-4809-9E4A-81E9A8EEF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152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9" name="Rectangle 53">
                <a:extLst>
                  <a:ext uri="{FF2B5EF4-FFF2-40B4-BE49-F238E27FC236}">
                    <a16:creationId xmlns:a16="http://schemas.microsoft.com/office/drawing/2014/main" id="{ED6C129E-AD36-4585-A68F-B74D57F0F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1334"/>
                <a:ext cx="14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100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70" name="Line 54">
                <a:extLst>
                  <a:ext uri="{FF2B5EF4-FFF2-40B4-BE49-F238E27FC236}">
                    <a16:creationId xmlns:a16="http://schemas.microsoft.com/office/drawing/2014/main" id="{026962AA-15BB-4D7B-A04E-153B34EB5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139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1" name="Rectangle 55">
                <a:extLst>
                  <a:ext uri="{FF2B5EF4-FFF2-40B4-BE49-F238E27FC236}">
                    <a16:creationId xmlns:a16="http://schemas.microsoft.com/office/drawing/2014/main" id="{D10CB7E6-43E0-42E7-8C7C-88917D314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18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60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72" name="Rectangle 56">
                <a:extLst>
                  <a:ext uri="{FF2B5EF4-FFF2-40B4-BE49-F238E27FC236}">
                    <a16:creationId xmlns:a16="http://schemas.microsoft.com/office/drawing/2014/main" id="{C41F023F-B519-48E3-B0E0-74109D498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159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80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673" name="Line 57">
                <a:extLst>
                  <a:ext uri="{FF2B5EF4-FFF2-40B4-BE49-F238E27FC236}">
                    <a16:creationId xmlns:a16="http://schemas.microsoft.com/office/drawing/2014/main" id="{7858069F-E37B-4737-ADAF-46FC475AB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191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4" name="Line 58">
                <a:extLst>
                  <a:ext uri="{FF2B5EF4-FFF2-40B4-BE49-F238E27FC236}">
                    <a16:creationId xmlns:a16="http://schemas.microsoft.com/office/drawing/2014/main" id="{4380DC2E-A26F-4E99-AEBD-1D9A1802C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165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5" name="Freeform 59">
                <a:extLst>
                  <a:ext uri="{FF2B5EF4-FFF2-40B4-BE49-F238E27FC236}">
                    <a16:creationId xmlns:a16="http://schemas.microsoft.com/office/drawing/2014/main" id="{B600505E-209B-4DB2-A3A1-CBCAB746B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1393"/>
                <a:ext cx="2674" cy="723"/>
              </a:xfrm>
              <a:custGeom>
                <a:avLst/>
                <a:gdLst>
                  <a:gd name="T0" fmla="*/ 132 w 2674"/>
                  <a:gd name="T1" fmla="*/ 4 h 723"/>
                  <a:gd name="T2" fmla="*/ 138 w 2674"/>
                  <a:gd name="T3" fmla="*/ 9 h 723"/>
                  <a:gd name="T4" fmla="*/ 141 w 2674"/>
                  <a:gd name="T5" fmla="*/ 132 h 723"/>
                  <a:gd name="T6" fmla="*/ 147 w 2674"/>
                  <a:gd name="T7" fmla="*/ 143 h 723"/>
                  <a:gd name="T8" fmla="*/ 151 w 2674"/>
                  <a:gd name="T9" fmla="*/ 154 h 723"/>
                  <a:gd name="T10" fmla="*/ 166 w 2674"/>
                  <a:gd name="T11" fmla="*/ 158 h 723"/>
                  <a:gd name="T12" fmla="*/ 179 w 2674"/>
                  <a:gd name="T13" fmla="*/ 169 h 723"/>
                  <a:gd name="T14" fmla="*/ 192 w 2674"/>
                  <a:gd name="T15" fmla="*/ 173 h 723"/>
                  <a:gd name="T16" fmla="*/ 271 w 2674"/>
                  <a:gd name="T17" fmla="*/ 184 h 723"/>
                  <a:gd name="T18" fmla="*/ 277 w 2674"/>
                  <a:gd name="T19" fmla="*/ 203 h 723"/>
                  <a:gd name="T20" fmla="*/ 284 w 2674"/>
                  <a:gd name="T21" fmla="*/ 243 h 723"/>
                  <a:gd name="T22" fmla="*/ 292 w 2674"/>
                  <a:gd name="T23" fmla="*/ 250 h 723"/>
                  <a:gd name="T24" fmla="*/ 299 w 2674"/>
                  <a:gd name="T25" fmla="*/ 260 h 723"/>
                  <a:gd name="T26" fmla="*/ 337 w 2674"/>
                  <a:gd name="T27" fmla="*/ 265 h 723"/>
                  <a:gd name="T28" fmla="*/ 341 w 2674"/>
                  <a:gd name="T29" fmla="*/ 282 h 723"/>
                  <a:gd name="T30" fmla="*/ 350 w 2674"/>
                  <a:gd name="T31" fmla="*/ 286 h 723"/>
                  <a:gd name="T32" fmla="*/ 405 w 2674"/>
                  <a:gd name="T33" fmla="*/ 301 h 723"/>
                  <a:gd name="T34" fmla="*/ 412 w 2674"/>
                  <a:gd name="T35" fmla="*/ 318 h 723"/>
                  <a:gd name="T36" fmla="*/ 414 w 2674"/>
                  <a:gd name="T37" fmla="*/ 339 h 723"/>
                  <a:gd name="T38" fmla="*/ 439 w 2674"/>
                  <a:gd name="T39" fmla="*/ 350 h 723"/>
                  <a:gd name="T40" fmla="*/ 471 w 2674"/>
                  <a:gd name="T41" fmla="*/ 363 h 723"/>
                  <a:gd name="T42" fmla="*/ 565 w 2674"/>
                  <a:gd name="T43" fmla="*/ 367 h 723"/>
                  <a:gd name="T44" fmla="*/ 572 w 2674"/>
                  <a:gd name="T45" fmla="*/ 380 h 723"/>
                  <a:gd name="T46" fmla="*/ 617 w 2674"/>
                  <a:gd name="T47" fmla="*/ 386 h 723"/>
                  <a:gd name="T48" fmla="*/ 629 w 2674"/>
                  <a:gd name="T49" fmla="*/ 399 h 723"/>
                  <a:gd name="T50" fmla="*/ 678 w 2674"/>
                  <a:gd name="T51" fmla="*/ 405 h 723"/>
                  <a:gd name="T52" fmla="*/ 681 w 2674"/>
                  <a:gd name="T53" fmla="*/ 425 h 723"/>
                  <a:gd name="T54" fmla="*/ 745 w 2674"/>
                  <a:gd name="T55" fmla="*/ 431 h 723"/>
                  <a:gd name="T56" fmla="*/ 813 w 2674"/>
                  <a:gd name="T57" fmla="*/ 444 h 723"/>
                  <a:gd name="T58" fmla="*/ 864 w 2674"/>
                  <a:gd name="T59" fmla="*/ 459 h 723"/>
                  <a:gd name="T60" fmla="*/ 873 w 2674"/>
                  <a:gd name="T61" fmla="*/ 472 h 723"/>
                  <a:gd name="T62" fmla="*/ 915 w 2674"/>
                  <a:gd name="T63" fmla="*/ 480 h 723"/>
                  <a:gd name="T64" fmla="*/ 928 w 2674"/>
                  <a:gd name="T65" fmla="*/ 493 h 723"/>
                  <a:gd name="T66" fmla="*/ 937 w 2674"/>
                  <a:gd name="T67" fmla="*/ 501 h 723"/>
                  <a:gd name="T68" fmla="*/ 943 w 2674"/>
                  <a:gd name="T69" fmla="*/ 516 h 723"/>
                  <a:gd name="T70" fmla="*/ 954 w 2674"/>
                  <a:gd name="T71" fmla="*/ 523 h 723"/>
                  <a:gd name="T72" fmla="*/ 962 w 2674"/>
                  <a:gd name="T73" fmla="*/ 538 h 723"/>
                  <a:gd name="T74" fmla="*/ 982 w 2674"/>
                  <a:gd name="T75" fmla="*/ 546 h 723"/>
                  <a:gd name="T76" fmla="*/ 986 w 2674"/>
                  <a:gd name="T77" fmla="*/ 561 h 723"/>
                  <a:gd name="T78" fmla="*/ 1014 w 2674"/>
                  <a:gd name="T79" fmla="*/ 568 h 723"/>
                  <a:gd name="T80" fmla="*/ 1037 w 2674"/>
                  <a:gd name="T81" fmla="*/ 585 h 723"/>
                  <a:gd name="T82" fmla="*/ 1221 w 2674"/>
                  <a:gd name="T83" fmla="*/ 591 h 723"/>
                  <a:gd name="T84" fmla="*/ 1291 w 2674"/>
                  <a:gd name="T85" fmla="*/ 612 h 723"/>
                  <a:gd name="T86" fmla="*/ 1319 w 2674"/>
                  <a:gd name="T87" fmla="*/ 623 h 723"/>
                  <a:gd name="T88" fmla="*/ 1329 w 2674"/>
                  <a:gd name="T89" fmla="*/ 644 h 723"/>
                  <a:gd name="T90" fmla="*/ 1494 w 2674"/>
                  <a:gd name="T91" fmla="*/ 666 h 723"/>
                  <a:gd name="T92" fmla="*/ 1509 w 2674"/>
                  <a:gd name="T93" fmla="*/ 702 h 723"/>
                  <a:gd name="T94" fmla="*/ 2674 w 2674"/>
                  <a:gd name="T95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74" h="723">
                    <a:moveTo>
                      <a:pt x="0" y="0"/>
                    </a:moveTo>
                    <a:lnTo>
                      <a:pt x="132" y="0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4" y="9"/>
                    </a:lnTo>
                    <a:lnTo>
                      <a:pt x="138" y="9"/>
                    </a:lnTo>
                    <a:lnTo>
                      <a:pt x="138" y="81"/>
                    </a:lnTo>
                    <a:lnTo>
                      <a:pt x="141" y="81"/>
                    </a:lnTo>
                    <a:lnTo>
                      <a:pt x="141" y="132"/>
                    </a:lnTo>
                    <a:lnTo>
                      <a:pt x="145" y="132"/>
                    </a:lnTo>
                    <a:lnTo>
                      <a:pt x="145" y="143"/>
                    </a:lnTo>
                    <a:lnTo>
                      <a:pt x="147" y="143"/>
                    </a:lnTo>
                    <a:lnTo>
                      <a:pt x="147" y="147"/>
                    </a:lnTo>
                    <a:lnTo>
                      <a:pt x="151" y="147"/>
                    </a:lnTo>
                    <a:lnTo>
                      <a:pt x="151" y="154"/>
                    </a:lnTo>
                    <a:lnTo>
                      <a:pt x="158" y="154"/>
                    </a:lnTo>
                    <a:lnTo>
                      <a:pt x="158" y="158"/>
                    </a:lnTo>
                    <a:lnTo>
                      <a:pt x="166" y="158"/>
                    </a:lnTo>
                    <a:lnTo>
                      <a:pt x="166" y="162"/>
                    </a:lnTo>
                    <a:lnTo>
                      <a:pt x="179" y="162"/>
                    </a:lnTo>
                    <a:lnTo>
                      <a:pt x="179" y="169"/>
                    </a:lnTo>
                    <a:lnTo>
                      <a:pt x="185" y="169"/>
                    </a:lnTo>
                    <a:lnTo>
                      <a:pt x="185" y="173"/>
                    </a:lnTo>
                    <a:lnTo>
                      <a:pt x="192" y="173"/>
                    </a:lnTo>
                    <a:lnTo>
                      <a:pt x="192" y="177"/>
                    </a:lnTo>
                    <a:lnTo>
                      <a:pt x="271" y="177"/>
                    </a:lnTo>
                    <a:lnTo>
                      <a:pt x="271" y="184"/>
                    </a:lnTo>
                    <a:lnTo>
                      <a:pt x="273" y="184"/>
                    </a:lnTo>
                    <a:lnTo>
                      <a:pt x="273" y="203"/>
                    </a:lnTo>
                    <a:lnTo>
                      <a:pt x="277" y="203"/>
                    </a:lnTo>
                    <a:lnTo>
                      <a:pt x="277" y="235"/>
                    </a:lnTo>
                    <a:lnTo>
                      <a:pt x="284" y="235"/>
                    </a:lnTo>
                    <a:lnTo>
                      <a:pt x="284" y="243"/>
                    </a:lnTo>
                    <a:lnTo>
                      <a:pt x="290" y="243"/>
                    </a:lnTo>
                    <a:lnTo>
                      <a:pt x="290" y="250"/>
                    </a:lnTo>
                    <a:lnTo>
                      <a:pt x="292" y="250"/>
                    </a:lnTo>
                    <a:lnTo>
                      <a:pt x="292" y="254"/>
                    </a:lnTo>
                    <a:lnTo>
                      <a:pt x="299" y="254"/>
                    </a:lnTo>
                    <a:lnTo>
                      <a:pt x="299" y="260"/>
                    </a:lnTo>
                    <a:lnTo>
                      <a:pt x="328" y="260"/>
                    </a:lnTo>
                    <a:lnTo>
                      <a:pt x="328" y="265"/>
                    </a:lnTo>
                    <a:lnTo>
                      <a:pt x="337" y="265"/>
                    </a:lnTo>
                    <a:lnTo>
                      <a:pt x="337" y="271"/>
                    </a:lnTo>
                    <a:lnTo>
                      <a:pt x="341" y="271"/>
                    </a:lnTo>
                    <a:lnTo>
                      <a:pt x="341" y="282"/>
                    </a:lnTo>
                    <a:lnTo>
                      <a:pt x="343" y="282"/>
                    </a:lnTo>
                    <a:lnTo>
                      <a:pt x="343" y="286"/>
                    </a:lnTo>
                    <a:lnTo>
                      <a:pt x="350" y="286"/>
                    </a:lnTo>
                    <a:lnTo>
                      <a:pt x="350" y="290"/>
                    </a:lnTo>
                    <a:lnTo>
                      <a:pt x="405" y="290"/>
                    </a:lnTo>
                    <a:lnTo>
                      <a:pt x="405" y="301"/>
                    </a:lnTo>
                    <a:lnTo>
                      <a:pt x="407" y="301"/>
                    </a:lnTo>
                    <a:lnTo>
                      <a:pt x="407" y="318"/>
                    </a:lnTo>
                    <a:lnTo>
                      <a:pt x="412" y="318"/>
                    </a:lnTo>
                    <a:lnTo>
                      <a:pt x="412" y="335"/>
                    </a:lnTo>
                    <a:lnTo>
                      <a:pt x="414" y="335"/>
                    </a:lnTo>
                    <a:lnTo>
                      <a:pt x="414" y="339"/>
                    </a:lnTo>
                    <a:lnTo>
                      <a:pt x="431" y="339"/>
                    </a:lnTo>
                    <a:lnTo>
                      <a:pt x="431" y="350"/>
                    </a:lnTo>
                    <a:lnTo>
                      <a:pt x="439" y="350"/>
                    </a:lnTo>
                    <a:lnTo>
                      <a:pt x="439" y="356"/>
                    </a:lnTo>
                    <a:lnTo>
                      <a:pt x="471" y="356"/>
                    </a:lnTo>
                    <a:lnTo>
                      <a:pt x="471" y="363"/>
                    </a:lnTo>
                    <a:lnTo>
                      <a:pt x="546" y="363"/>
                    </a:lnTo>
                    <a:lnTo>
                      <a:pt x="546" y="367"/>
                    </a:lnTo>
                    <a:lnTo>
                      <a:pt x="565" y="367"/>
                    </a:lnTo>
                    <a:lnTo>
                      <a:pt x="565" y="373"/>
                    </a:lnTo>
                    <a:lnTo>
                      <a:pt x="572" y="373"/>
                    </a:lnTo>
                    <a:lnTo>
                      <a:pt x="572" y="380"/>
                    </a:lnTo>
                    <a:lnTo>
                      <a:pt x="599" y="380"/>
                    </a:lnTo>
                    <a:lnTo>
                      <a:pt x="599" y="386"/>
                    </a:lnTo>
                    <a:lnTo>
                      <a:pt x="617" y="386"/>
                    </a:lnTo>
                    <a:lnTo>
                      <a:pt x="617" y="393"/>
                    </a:lnTo>
                    <a:lnTo>
                      <a:pt x="629" y="393"/>
                    </a:lnTo>
                    <a:lnTo>
                      <a:pt x="629" y="399"/>
                    </a:lnTo>
                    <a:lnTo>
                      <a:pt x="674" y="399"/>
                    </a:lnTo>
                    <a:lnTo>
                      <a:pt x="674" y="405"/>
                    </a:lnTo>
                    <a:lnTo>
                      <a:pt x="678" y="405"/>
                    </a:lnTo>
                    <a:lnTo>
                      <a:pt x="678" y="416"/>
                    </a:lnTo>
                    <a:lnTo>
                      <a:pt x="681" y="416"/>
                    </a:lnTo>
                    <a:lnTo>
                      <a:pt x="681" y="425"/>
                    </a:lnTo>
                    <a:lnTo>
                      <a:pt x="698" y="425"/>
                    </a:lnTo>
                    <a:lnTo>
                      <a:pt x="698" y="431"/>
                    </a:lnTo>
                    <a:lnTo>
                      <a:pt x="745" y="431"/>
                    </a:lnTo>
                    <a:lnTo>
                      <a:pt x="745" y="437"/>
                    </a:lnTo>
                    <a:lnTo>
                      <a:pt x="813" y="437"/>
                    </a:lnTo>
                    <a:lnTo>
                      <a:pt x="813" y="444"/>
                    </a:lnTo>
                    <a:lnTo>
                      <a:pt x="815" y="444"/>
                    </a:lnTo>
                    <a:lnTo>
                      <a:pt x="815" y="459"/>
                    </a:lnTo>
                    <a:lnTo>
                      <a:pt x="864" y="459"/>
                    </a:lnTo>
                    <a:lnTo>
                      <a:pt x="864" y="465"/>
                    </a:lnTo>
                    <a:lnTo>
                      <a:pt x="873" y="465"/>
                    </a:lnTo>
                    <a:lnTo>
                      <a:pt x="873" y="472"/>
                    </a:lnTo>
                    <a:lnTo>
                      <a:pt x="879" y="472"/>
                    </a:lnTo>
                    <a:lnTo>
                      <a:pt x="879" y="480"/>
                    </a:lnTo>
                    <a:lnTo>
                      <a:pt x="915" y="480"/>
                    </a:lnTo>
                    <a:lnTo>
                      <a:pt x="915" y="487"/>
                    </a:lnTo>
                    <a:lnTo>
                      <a:pt x="928" y="487"/>
                    </a:lnTo>
                    <a:lnTo>
                      <a:pt x="928" y="493"/>
                    </a:lnTo>
                    <a:lnTo>
                      <a:pt x="930" y="493"/>
                    </a:lnTo>
                    <a:lnTo>
                      <a:pt x="930" y="501"/>
                    </a:lnTo>
                    <a:lnTo>
                      <a:pt x="937" y="501"/>
                    </a:lnTo>
                    <a:lnTo>
                      <a:pt x="937" y="508"/>
                    </a:lnTo>
                    <a:lnTo>
                      <a:pt x="943" y="508"/>
                    </a:lnTo>
                    <a:lnTo>
                      <a:pt x="943" y="516"/>
                    </a:lnTo>
                    <a:lnTo>
                      <a:pt x="949" y="516"/>
                    </a:lnTo>
                    <a:lnTo>
                      <a:pt x="949" y="523"/>
                    </a:lnTo>
                    <a:lnTo>
                      <a:pt x="954" y="523"/>
                    </a:lnTo>
                    <a:lnTo>
                      <a:pt x="954" y="531"/>
                    </a:lnTo>
                    <a:lnTo>
                      <a:pt x="962" y="531"/>
                    </a:lnTo>
                    <a:lnTo>
                      <a:pt x="962" y="538"/>
                    </a:lnTo>
                    <a:lnTo>
                      <a:pt x="969" y="538"/>
                    </a:lnTo>
                    <a:lnTo>
                      <a:pt x="969" y="546"/>
                    </a:lnTo>
                    <a:lnTo>
                      <a:pt x="982" y="546"/>
                    </a:lnTo>
                    <a:lnTo>
                      <a:pt x="982" y="553"/>
                    </a:lnTo>
                    <a:lnTo>
                      <a:pt x="986" y="553"/>
                    </a:lnTo>
                    <a:lnTo>
                      <a:pt x="986" y="561"/>
                    </a:lnTo>
                    <a:lnTo>
                      <a:pt x="988" y="561"/>
                    </a:lnTo>
                    <a:lnTo>
                      <a:pt x="988" y="568"/>
                    </a:lnTo>
                    <a:lnTo>
                      <a:pt x="1014" y="568"/>
                    </a:lnTo>
                    <a:lnTo>
                      <a:pt x="1014" y="576"/>
                    </a:lnTo>
                    <a:lnTo>
                      <a:pt x="1037" y="576"/>
                    </a:lnTo>
                    <a:lnTo>
                      <a:pt x="1037" y="585"/>
                    </a:lnTo>
                    <a:lnTo>
                      <a:pt x="1092" y="585"/>
                    </a:lnTo>
                    <a:lnTo>
                      <a:pt x="1092" y="591"/>
                    </a:lnTo>
                    <a:lnTo>
                      <a:pt x="1221" y="591"/>
                    </a:lnTo>
                    <a:lnTo>
                      <a:pt x="1221" y="602"/>
                    </a:lnTo>
                    <a:lnTo>
                      <a:pt x="1291" y="602"/>
                    </a:lnTo>
                    <a:lnTo>
                      <a:pt x="1291" y="612"/>
                    </a:lnTo>
                    <a:lnTo>
                      <a:pt x="1293" y="612"/>
                    </a:lnTo>
                    <a:lnTo>
                      <a:pt x="1293" y="623"/>
                    </a:lnTo>
                    <a:lnTo>
                      <a:pt x="1319" y="623"/>
                    </a:lnTo>
                    <a:lnTo>
                      <a:pt x="1319" y="634"/>
                    </a:lnTo>
                    <a:lnTo>
                      <a:pt x="1329" y="634"/>
                    </a:lnTo>
                    <a:lnTo>
                      <a:pt x="1329" y="644"/>
                    </a:lnTo>
                    <a:lnTo>
                      <a:pt x="1355" y="644"/>
                    </a:lnTo>
                    <a:lnTo>
                      <a:pt x="1355" y="666"/>
                    </a:lnTo>
                    <a:lnTo>
                      <a:pt x="1494" y="666"/>
                    </a:lnTo>
                    <a:lnTo>
                      <a:pt x="1494" y="683"/>
                    </a:lnTo>
                    <a:lnTo>
                      <a:pt x="1509" y="683"/>
                    </a:lnTo>
                    <a:lnTo>
                      <a:pt x="1509" y="702"/>
                    </a:lnTo>
                    <a:lnTo>
                      <a:pt x="1624" y="702"/>
                    </a:lnTo>
                    <a:lnTo>
                      <a:pt x="1624" y="723"/>
                    </a:lnTo>
                    <a:lnTo>
                      <a:pt x="2674" y="723"/>
                    </a:lnTo>
                  </a:path>
                </a:pathLst>
              </a:cu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6" name="Line 60">
                <a:extLst>
                  <a:ext uri="{FF2B5EF4-FFF2-40B4-BE49-F238E27FC236}">
                    <a16:creationId xmlns:a16="http://schemas.microsoft.com/office/drawing/2014/main" id="{99FBA289-F458-4B4F-B161-90BB8FB00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7" name="Line 61">
                <a:extLst>
                  <a:ext uri="{FF2B5EF4-FFF2-40B4-BE49-F238E27FC236}">
                    <a16:creationId xmlns:a16="http://schemas.microsoft.com/office/drawing/2014/main" id="{F6867167-FA92-4774-974B-E7B389E15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8" name="Line 62">
                <a:extLst>
                  <a:ext uri="{FF2B5EF4-FFF2-40B4-BE49-F238E27FC236}">
                    <a16:creationId xmlns:a16="http://schemas.microsoft.com/office/drawing/2014/main" id="{385F8B93-AC8A-4BD7-A40B-5471A04D0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9" name="Line 63">
                <a:extLst>
                  <a:ext uri="{FF2B5EF4-FFF2-40B4-BE49-F238E27FC236}">
                    <a16:creationId xmlns:a16="http://schemas.microsoft.com/office/drawing/2014/main" id="{B78F5B0F-B20C-4CB7-97C6-489EEA2DF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0" name="Line 64">
                <a:extLst>
                  <a:ext uri="{FF2B5EF4-FFF2-40B4-BE49-F238E27FC236}">
                    <a16:creationId xmlns:a16="http://schemas.microsoft.com/office/drawing/2014/main" id="{21A23117-51E0-434C-9585-A9297A9BB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1" name="Line 65">
                <a:extLst>
                  <a:ext uri="{FF2B5EF4-FFF2-40B4-BE49-F238E27FC236}">
                    <a16:creationId xmlns:a16="http://schemas.microsoft.com/office/drawing/2014/main" id="{603B9547-2A8E-4A80-BCF2-1EA8A78CE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2" name="Line 66">
                <a:extLst>
                  <a:ext uri="{FF2B5EF4-FFF2-40B4-BE49-F238E27FC236}">
                    <a16:creationId xmlns:a16="http://schemas.microsoft.com/office/drawing/2014/main" id="{A0A29DAF-0A4B-4514-8958-D342382B6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3" name="Line 67">
                <a:extLst>
                  <a:ext uri="{FF2B5EF4-FFF2-40B4-BE49-F238E27FC236}">
                    <a16:creationId xmlns:a16="http://schemas.microsoft.com/office/drawing/2014/main" id="{E1B2F257-10EB-40AC-9E70-4F54775AC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4" name="Line 68">
                <a:extLst>
                  <a:ext uri="{FF2B5EF4-FFF2-40B4-BE49-F238E27FC236}">
                    <a16:creationId xmlns:a16="http://schemas.microsoft.com/office/drawing/2014/main" id="{62B3DEE5-7568-49BB-AEAB-50BAE438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5" name="Line 69">
                <a:extLst>
                  <a:ext uri="{FF2B5EF4-FFF2-40B4-BE49-F238E27FC236}">
                    <a16:creationId xmlns:a16="http://schemas.microsoft.com/office/drawing/2014/main" id="{F99D9F89-7E4B-4781-817F-FECC86471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6" name="Line 70">
                <a:extLst>
                  <a:ext uri="{FF2B5EF4-FFF2-40B4-BE49-F238E27FC236}">
                    <a16:creationId xmlns:a16="http://schemas.microsoft.com/office/drawing/2014/main" id="{610057D9-304B-45D2-8569-A70E855DE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7" name="Line 71">
                <a:extLst>
                  <a:ext uri="{FF2B5EF4-FFF2-40B4-BE49-F238E27FC236}">
                    <a16:creationId xmlns:a16="http://schemas.microsoft.com/office/drawing/2014/main" id="{05D0891A-D6F1-4C31-9B5C-AFF9529F2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8" name="Line 72">
                <a:extLst>
                  <a:ext uri="{FF2B5EF4-FFF2-40B4-BE49-F238E27FC236}">
                    <a16:creationId xmlns:a16="http://schemas.microsoft.com/office/drawing/2014/main" id="{7C67D7DB-5D03-4248-8DE9-A869D0CD1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9" name="Line 73">
                <a:extLst>
                  <a:ext uri="{FF2B5EF4-FFF2-40B4-BE49-F238E27FC236}">
                    <a16:creationId xmlns:a16="http://schemas.microsoft.com/office/drawing/2014/main" id="{6FA4FF8A-5F4B-4CA9-8C32-554B83F74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0" name="Line 74">
                <a:extLst>
                  <a:ext uri="{FF2B5EF4-FFF2-40B4-BE49-F238E27FC236}">
                    <a16:creationId xmlns:a16="http://schemas.microsoft.com/office/drawing/2014/main" id="{A49173F8-194D-43E0-8A6F-3151EBEC7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1" name="Line 75">
                <a:extLst>
                  <a:ext uri="{FF2B5EF4-FFF2-40B4-BE49-F238E27FC236}">
                    <a16:creationId xmlns:a16="http://schemas.microsoft.com/office/drawing/2014/main" id="{DF1E464A-345E-49D9-9C8A-3588097D7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2" name="Line 76">
                <a:extLst>
                  <a:ext uri="{FF2B5EF4-FFF2-40B4-BE49-F238E27FC236}">
                    <a16:creationId xmlns:a16="http://schemas.microsoft.com/office/drawing/2014/main" id="{4B3D959D-A12E-4B73-8E9E-BFD22B2FF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3" name="Line 77">
                <a:extLst>
                  <a:ext uri="{FF2B5EF4-FFF2-40B4-BE49-F238E27FC236}">
                    <a16:creationId xmlns:a16="http://schemas.microsoft.com/office/drawing/2014/main" id="{F9C50304-9E9F-4BB5-A1D3-A9F7DD698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4" name="Line 78">
                <a:extLst>
                  <a:ext uri="{FF2B5EF4-FFF2-40B4-BE49-F238E27FC236}">
                    <a16:creationId xmlns:a16="http://schemas.microsoft.com/office/drawing/2014/main" id="{FCEB744D-BDE3-4D45-898E-F941BDD4D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5" name="Line 79">
                <a:extLst>
                  <a:ext uri="{FF2B5EF4-FFF2-40B4-BE49-F238E27FC236}">
                    <a16:creationId xmlns:a16="http://schemas.microsoft.com/office/drawing/2014/main" id="{FDD087E9-FC1E-4286-8A11-D0D65BD89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6" name="Line 80">
                <a:extLst>
                  <a:ext uri="{FF2B5EF4-FFF2-40B4-BE49-F238E27FC236}">
                    <a16:creationId xmlns:a16="http://schemas.microsoft.com/office/drawing/2014/main" id="{63955818-ABDC-4398-A39B-1E261E235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7" name="Line 81">
                <a:extLst>
                  <a:ext uri="{FF2B5EF4-FFF2-40B4-BE49-F238E27FC236}">
                    <a16:creationId xmlns:a16="http://schemas.microsoft.com/office/drawing/2014/main" id="{CCD499F1-5B32-4DB1-9F57-FF5BD4B4F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8" name="Line 82">
                <a:extLst>
                  <a:ext uri="{FF2B5EF4-FFF2-40B4-BE49-F238E27FC236}">
                    <a16:creationId xmlns:a16="http://schemas.microsoft.com/office/drawing/2014/main" id="{C6BF9667-A873-4AAB-97A8-9D9BE27D0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9" name="Line 83">
                <a:extLst>
                  <a:ext uri="{FF2B5EF4-FFF2-40B4-BE49-F238E27FC236}">
                    <a16:creationId xmlns:a16="http://schemas.microsoft.com/office/drawing/2014/main" id="{CDABD3A0-FA3C-4616-AD47-67D1C2E6C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0" name="Line 84">
                <a:extLst>
                  <a:ext uri="{FF2B5EF4-FFF2-40B4-BE49-F238E27FC236}">
                    <a16:creationId xmlns:a16="http://schemas.microsoft.com/office/drawing/2014/main" id="{E33BF825-8C1A-4286-A5D0-FB842032A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1" name="Line 85">
                <a:extLst>
                  <a:ext uri="{FF2B5EF4-FFF2-40B4-BE49-F238E27FC236}">
                    <a16:creationId xmlns:a16="http://schemas.microsoft.com/office/drawing/2014/main" id="{9CE4BE30-5839-44FC-9231-C5A691C98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2" name="Line 86">
                <a:extLst>
                  <a:ext uri="{FF2B5EF4-FFF2-40B4-BE49-F238E27FC236}">
                    <a16:creationId xmlns:a16="http://schemas.microsoft.com/office/drawing/2014/main" id="{35AC25FB-0C09-4241-827C-0891AAA19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3" name="Line 87">
                <a:extLst>
                  <a:ext uri="{FF2B5EF4-FFF2-40B4-BE49-F238E27FC236}">
                    <a16:creationId xmlns:a16="http://schemas.microsoft.com/office/drawing/2014/main" id="{C02E26EA-9C8B-4635-86E6-F884556FA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4" name="Line 88">
                <a:extLst>
                  <a:ext uri="{FF2B5EF4-FFF2-40B4-BE49-F238E27FC236}">
                    <a16:creationId xmlns:a16="http://schemas.microsoft.com/office/drawing/2014/main" id="{38333046-718A-4F62-B7E1-5E5BB25BA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5" name="Line 89">
                <a:extLst>
                  <a:ext uri="{FF2B5EF4-FFF2-40B4-BE49-F238E27FC236}">
                    <a16:creationId xmlns:a16="http://schemas.microsoft.com/office/drawing/2014/main" id="{7916F56F-8661-4450-9DFD-8277FD42E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6" name="Line 90">
                <a:extLst>
                  <a:ext uri="{FF2B5EF4-FFF2-40B4-BE49-F238E27FC236}">
                    <a16:creationId xmlns:a16="http://schemas.microsoft.com/office/drawing/2014/main" id="{93D05ED9-5954-4DDD-9CB5-E345F525A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7" name="Line 91">
                <a:extLst>
                  <a:ext uri="{FF2B5EF4-FFF2-40B4-BE49-F238E27FC236}">
                    <a16:creationId xmlns:a16="http://schemas.microsoft.com/office/drawing/2014/main" id="{FB56ABDF-20C4-4874-B4BD-0F4D1A13C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8" name="Line 92">
                <a:extLst>
                  <a:ext uri="{FF2B5EF4-FFF2-40B4-BE49-F238E27FC236}">
                    <a16:creationId xmlns:a16="http://schemas.microsoft.com/office/drawing/2014/main" id="{CD8129D9-FB51-452E-9256-E0D6F4832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9" name="Line 93">
                <a:extLst>
                  <a:ext uri="{FF2B5EF4-FFF2-40B4-BE49-F238E27FC236}">
                    <a16:creationId xmlns:a16="http://schemas.microsoft.com/office/drawing/2014/main" id="{BEFC877F-40AF-40AB-A5B4-DF10C87F4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0" name="Line 94">
                <a:extLst>
                  <a:ext uri="{FF2B5EF4-FFF2-40B4-BE49-F238E27FC236}">
                    <a16:creationId xmlns:a16="http://schemas.microsoft.com/office/drawing/2014/main" id="{FABDE38F-3E4E-4850-88F8-0730A3143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1" name="Line 95">
                <a:extLst>
                  <a:ext uri="{FF2B5EF4-FFF2-40B4-BE49-F238E27FC236}">
                    <a16:creationId xmlns:a16="http://schemas.microsoft.com/office/drawing/2014/main" id="{8E2CB689-8D95-4870-94DB-3ACD7799C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2" name="Line 96">
                <a:extLst>
                  <a:ext uri="{FF2B5EF4-FFF2-40B4-BE49-F238E27FC236}">
                    <a16:creationId xmlns:a16="http://schemas.microsoft.com/office/drawing/2014/main" id="{BD183211-BFB4-4B0B-A46D-0B4155B9F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3" name="Line 97">
                <a:extLst>
                  <a:ext uri="{FF2B5EF4-FFF2-40B4-BE49-F238E27FC236}">
                    <a16:creationId xmlns:a16="http://schemas.microsoft.com/office/drawing/2014/main" id="{9DDE5217-721B-4A4C-9F59-D0121D163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4" name="Line 98">
                <a:extLst>
                  <a:ext uri="{FF2B5EF4-FFF2-40B4-BE49-F238E27FC236}">
                    <a16:creationId xmlns:a16="http://schemas.microsoft.com/office/drawing/2014/main" id="{FE1B7FC7-1297-472A-99D9-A47572A30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5" name="Line 99">
                <a:extLst>
                  <a:ext uri="{FF2B5EF4-FFF2-40B4-BE49-F238E27FC236}">
                    <a16:creationId xmlns:a16="http://schemas.microsoft.com/office/drawing/2014/main" id="{3A3B0AAF-D7E1-48B3-B6BF-02E9A17E7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6" name="Line 100">
                <a:extLst>
                  <a:ext uri="{FF2B5EF4-FFF2-40B4-BE49-F238E27FC236}">
                    <a16:creationId xmlns:a16="http://schemas.microsoft.com/office/drawing/2014/main" id="{C413C97D-9125-48C1-B6CA-E622CEDF9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7" name="Line 101">
                <a:extLst>
                  <a:ext uri="{FF2B5EF4-FFF2-40B4-BE49-F238E27FC236}">
                    <a16:creationId xmlns:a16="http://schemas.microsoft.com/office/drawing/2014/main" id="{E2ADD1DE-B189-4126-B8B4-3F3EB40E7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8" name="Line 102">
                <a:extLst>
                  <a:ext uri="{FF2B5EF4-FFF2-40B4-BE49-F238E27FC236}">
                    <a16:creationId xmlns:a16="http://schemas.microsoft.com/office/drawing/2014/main" id="{0AB3906B-2DFB-4390-83C0-C2C546201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9" name="Line 103">
                <a:extLst>
                  <a:ext uri="{FF2B5EF4-FFF2-40B4-BE49-F238E27FC236}">
                    <a16:creationId xmlns:a16="http://schemas.microsoft.com/office/drawing/2014/main" id="{47C0FFC1-5133-4B49-B2A0-3AB1119F7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0" name="Line 104">
                <a:extLst>
                  <a:ext uri="{FF2B5EF4-FFF2-40B4-BE49-F238E27FC236}">
                    <a16:creationId xmlns:a16="http://schemas.microsoft.com/office/drawing/2014/main" id="{21D358D6-E924-451E-9331-909D5566D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1" name="Line 105">
                <a:extLst>
                  <a:ext uri="{FF2B5EF4-FFF2-40B4-BE49-F238E27FC236}">
                    <a16:creationId xmlns:a16="http://schemas.microsoft.com/office/drawing/2014/main" id="{ABE8DE1C-926A-47BF-B3EE-F1E9FDB1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2" name="Line 106">
                <a:extLst>
                  <a:ext uri="{FF2B5EF4-FFF2-40B4-BE49-F238E27FC236}">
                    <a16:creationId xmlns:a16="http://schemas.microsoft.com/office/drawing/2014/main" id="{0AD511E7-6738-4D80-BF95-1FAC20188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3" name="Line 107">
                <a:extLst>
                  <a:ext uri="{FF2B5EF4-FFF2-40B4-BE49-F238E27FC236}">
                    <a16:creationId xmlns:a16="http://schemas.microsoft.com/office/drawing/2014/main" id="{946A15C6-8DEA-4C6B-BDB0-BB80FAB30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4" name="Line 108">
                <a:extLst>
                  <a:ext uri="{FF2B5EF4-FFF2-40B4-BE49-F238E27FC236}">
                    <a16:creationId xmlns:a16="http://schemas.microsoft.com/office/drawing/2014/main" id="{0922CCE3-A508-4846-88C2-0AA020105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5" name="Line 109">
                <a:extLst>
                  <a:ext uri="{FF2B5EF4-FFF2-40B4-BE49-F238E27FC236}">
                    <a16:creationId xmlns:a16="http://schemas.microsoft.com/office/drawing/2014/main" id="{3C4AE735-20B2-4AC6-B499-8BA492213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6" name="Line 110">
                <a:extLst>
                  <a:ext uri="{FF2B5EF4-FFF2-40B4-BE49-F238E27FC236}">
                    <a16:creationId xmlns:a16="http://schemas.microsoft.com/office/drawing/2014/main" id="{B01D3A4F-B64A-402F-9F2D-493AF950E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7" name="Line 111">
                <a:extLst>
                  <a:ext uri="{FF2B5EF4-FFF2-40B4-BE49-F238E27FC236}">
                    <a16:creationId xmlns:a16="http://schemas.microsoft.com/office/drawing/2014/main" id="{6B969C45-30F7-497E-A48C-31556A35A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8" name="Line 112">
                <a:extLst>
                  <a:ext uri="{FF2B5EF4-FFF2-40B4-BE49-F238E27FC236}">
                    <a16:creationId xmlns:a16="http://schemas.microsoft.com/office/drawing/2014/main" id="{DD498E21-4553-47E9-8345-AE786DEA8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9" name="Line 113">
                <a:extLst>
                  <a:ext uri="{FF2B5EF4-FFF2-40B4-BE49-F238E27FC236}">
                    <a16:creationId xmlns:a16="http://schemas.microsoft.com/office/drawing/2014/main" id="{DC945370-D78B-432E-A328-FDA4E0FF6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0" name="Line 114">
                <a:extLst>
                  <a:ext uri="{FF2B5EF4-FFF2-40B4-BE49-F238E27FC236}">
                    <a16:creationId xmlns:a16="http://schemas.microsoft.com/office/drawing/2014/main" id="{09C1A5F1-156B-4CE2-8B0C-0591D073B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1" name="Line 115">
                <a:extLst>
                  <a:ext uri="{FF2B5EF4-FFF2-40B4-BE49-F238E27FC236}">
                    <a16:creationId xmlns:a16="http://schemas.microsoft.com/office/drawing/2014/main" id="{1172E251-BEC7-4CAF-BCD5-EDD7EF40B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2" name="Line 116">
                <a:extLst>
                  <a:ext uri="{FF2B5EF4-FFF2-40B4-BE49-F238E27FC236}">
                    <a16:creationId xmlns:a16="http://schemas.microsoft.com/office/drawing/2014/main" id="{A4A424A5-DE17-437D-84E1-9A96F9E79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3" name="Line 117">
                <a:extLst>
                  <a:ext uri="{FF2B5EF4-FFF2-40B4-BE49-F238E27FC236}">
                    <a16:creationId xmlns:a16="http://schemas.microsoft.com/office/drawing/2014/main" id="{AF6569BE-1274-4C3A-B008-A3FBD1E11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4" name="Line 118">
                <a:extLst>
                  <a:ext uri="{FF2B5EF4-FFF2-40B4-BE49-F238E27FC236}">
                    <a16:creationId xmlns:a16="http://schemas.microsoft.com/office/drawing/2014/main" id="{676D7B4C-83A0-46D6-BE17-333BD1754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5" name="Line 119">
                <a:extLst>
                  <a:ext uri="{FF2B5EF4-FFF2-40B4-BE49-F238E27FC236}">
                    <a16:creationId xmlns:a16="http://schemas.microsoft.com/office/drawing/2014/main" id="{39FB97AB-0270-406E-BB24-CC2DD1165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6" name="Line 120">
                <a:extLst>
                  <a:ext uri="{FF2B5EF4-FFF2-40B4-BE49-F238E27FC236}">
                    <a16:creationId xmlns:a16="http://schemas.microsoft.com/office/drawing/2014/main" id="{7E6CFA1D-1C81-45CB-8DB9-40F4CE745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7" name="Line 121">
                <a:extLst>
                  <a:ext uri="{FF2B5EF4-FFF2-40B4-BE49-F238E27FC236}">
                    <a16:creationId xmlns:a16="http://schemas.microsoft.com/office/drawing/2014/main" id="{8BBA71AB-D8D8-4A27-B9DA-D7448013A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8" name="Line 122">
                <a:extLst>
                  <a:ext uri="{FF2B5EF4-FFF2-40B4-BE49-F238E27FC236}">
                    <a16:creationId xmlns:a16="http://schemas.microsoft.com/office/drawing/2014/main" id="{09F681F3-C9CB-43B5-9BC4-EF82CB1FF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9" name="Line 123">
                <a:extLst>
                  <a:ext uri="{FF2B5EF4-FFF2-40B4-BE49-F238E27FC236}">
                    <a16:creationId xmlns:a16="http://schemas.microsoft.com/office/drawing/2014/main" id="{C3945B9A-D554-4F56-BFD7-D2BE40090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0" name="Line 124">
                <a:extLst>
                  <a:ext uri="{FF2B5EF4-FFF2-40B4-BE49-F238E27FC236}">
                    <a16:creationId xmlns:a16="http://schemas.microsoft.com/office/drawing/2014/main" id="{E584033F-1CAA-45A2-AC34-58C7DFD9C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1" name="Line 125">
                <a:extLst>
                  <a:ext uri="{FF2B5EF4-FFF2-40B4-BE49-F238E27FC236}">
                    <a16:creationId xmlns:a16="http://schemas.microsoft.com/office/drawing/2014/main" id="{C2A3B361-E61E-446A-BF36-C80F3CDC3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2" name="Line 126">
                <a:extLst>
                  <a:ext uri="{FF2B5EF4-FFF2-40B4-BE49-F238E27FC236}">
                    <a16:creationId xmlns:a16="http://schemas.microsoft.com/office/drawing/2014/main" id="{90147E6A-9439-4483-A00B-9EB53EEF7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3" name="Line 127">
                <a:extLst>
                  <a:ext uri="{FF2B5EF4-FFF2-40B4-BE49-F238E27FC236}">
                    <a16:creationId xmlns:a16="http://schemas.microsoft.com/office/drawing/2014/main" id="{4A9665AE-CB41-47C6-B5D4-96D79BD8A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4" name="Line 128">
                <a:extLst>
                  <a:ext uri="{FF2B5EF4-FFF2-40B4-BE49-F238E27FC236}">
                    <a16:creationId xmlns:a16="http://schemas.microsoft.com/office/drawing/2014/main" id="{2633FC5D-A837-455A-A8D2-4FDEEABF3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5" name="Line 129">
                <a:extLst>
                  <a:ext uri="{FF2B5EF4-FFF2-40B4-BE49-F238E27FC236}">
                    <a16:creationId xmlns:a16="http://schemas.microsoft.com/office/drawing/2014/main" id="{1CD8CCDF-7EFB-405E-AEB5-7F69F9E89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6" name="Line 130">
                <a:extLst>
                  <a:ext uri="{FF2B5EF4-FFF2-40B4-BE49-F238E27FC236}">
                    <a16:creationId xmlns:a16="http://schemas.microsoft.com/office/drawing/2014/main" id="{6701E6F2-6116-4E21-AF8F-3209A91BE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7" name="Line 131">
                <a:extLst>
                  <a:ext uri="{FF2B5EF4-FFF2-40B4-BE49-F238E27FC236}">
                    <a16:creationId xmlns:a16="http://schemas.microsoft.com/office/drawing/2014/main" id="{EAFE2B1F-CB66-4FE4-AF0D-A56BEC0DB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8" name="Line 132">
                <a:extLst>
                  <a:ext uri="{FF2B5EF4-FFF2-40B4-BE49-F238E27FC236}">
                    <a16:creationId xmlns:a16="http://schemas.microsoft.com/office/drawing/2014/main" id="{7DEED042-A728-4932-A3E3-591CB67C1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9" name="Line 133">
                <a:extLst>
                  <a:ext uri="{FF2B5EF4-FFF2-40B4-BE49-F238E27FC236}">
                    <a16:creationId xmlns:a16="http://schemas.microsoft.com/office/drawing/2014/main" id="{EB702462-B542-49DD-8E7A-9345EFDB6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0" name="Line 134">
                <a:extLst>
                  <a:ext uri="{FF2B5EF4-FFF2-40B4-BE49-F238E27FC236}">
                    <a16:creationId xmlns:a16="http://schemas.microsoft.com/office/drawing/2014/main" id="{3E3CFFAD-1741-41DF-A542-64C8D499D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1" name="Line 135">
                <a:extLst>
                  <a:ext uri="{FF2B5EF4-FFF2-40B4-BE49-F238E27FC236}">
                    <a16:creationId xmlns:a16="http://schemas.microsoft.com/office/drawing/2014/main" id="{C079F78C-A761-4ED5-A3DD-3FD770925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2" name="Line 136">
                <a:extLst>
                  <a:ext uri="{FF2B5EF4-FFF2-40B4-BE49-F238E27FC236}">
                    <a16:creationId xmlns:a16="http://schemas.microsoft.com/office/drawing/2014/main" id="{740F1243-5F24-4C93-AEBB-504DE43BC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3" name="Line 137">
                <a:extLst>
                  <a:ext uri="{FF2B5EF4-FFF2-40B4-BE49-F238E27FC236}">
                    <a16:creationId xmlns:a16="http://schemas.microsoft.com/office/drawing/2014/main" id="{10BEEC58-23BF-4EB1-86A7-F3F018001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4" name="Line 138">
                <a:extLst>
                  <a:ext uri="{FF2B5EF4-FFF2-40B4-BE49-F238E27FC236}">
                    <a16:creationId xmlns:a16="http://schemas.microsoft.com/office/drawing/2014/main" id="{0FF81245-F0FE-40B8-AAAD-1FD86E64C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5" name="Line 139">
                <a:extLst>
                  <a:ext uri="{FF2B5EF4-FFF2-40B4-BE49-F238E27FC236}">
                    <a16:creationId xmlns:a16="http://schemas.microsoft.com/office/drawing/2014/main" id="{84670474-8966-45A5-89F0-41A7F5237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6" name="Line 140">
                <a:extLst>
                  <a:ext uri="{FF2B5EF4-FFF2-40B4-BE49-F238E27FC236}">
                    <a16:creationId xmlns:a16="http://schemas.microsoft.com/office/drawing/2014/main" id="{32627F81-A1A4-4D72-8556-406CBC7DF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7" name="Line 141">
                <a:extLst>
                  <a:ext uri="{FF2B5EF4-FFF2-40B4-BE49-F238E27FC236}">
                    <a16:creationId xmlns:a16="http://schemas.microsoft.com/office/drawing/2014/main" id="{02FFC637-51A1-484A-BB2C-6B7902D38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8" name="Line 142">
                <a:extLst>
                  <a:ext uri="{FF2B5EF4-FFF2-40B4-BE49-F238E27FC236}">
                    <a16:creationId xmlns:a16="http://schemas.microsoft.com/office/drawing/2014/main" id="{798EE80C-CF45-4F05-9A83-E89B48034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9" name="Line 143">
                <a:extLst>
                  <a:ext uri="{FF2B5EF4-FFF2-40B4-BE49-F238E27FC236}">
                    <a16:creationId xmlns:a16="http://schemas.microsoft.com/office/drawing/2014/main" id="{7CBE8BDF-D466-4A35-9400-5F92ABC09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0" name="Line 144">
                <a:extLst>
                  <a:ext uri="{FF2B5EF4-FFF2-40B4-BE49-F238E27FC236}">
                    <a16:creationId xmlns:a16="http://schemas.microsoft.com/office/drawing/2014/main" id="{DC003C5D-7D7C-463C-9DAD-52CB86D29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1" name="Line 145">
                <a:extLst>
                  <a:ext uri="{FF2B5EF4-FFF2-40B4-BE49-F238E27FC236}">
                    <a16:creationId xmlns:a16="http://schemas.microsoft.com/office/drawing/2014/main" id="{EE7E0213-1151-46BD-A345-155838769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2" name="Line 146">
                <a:extLst>
                  <a:ext uri="{FF2B5EF4-FFF2-40B4-BE49-F238E27FC236}">
                    <a16:creationId xmlns:a16="http://schemas.microsoft.com/office/drawing/2014/main" id="{A3F38D3F-E335-4905-AF16-951448F03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3" name="Line 147">
                <a:extLst>
                  <a:ext uri="{FF2B5EF4-FFF2-40B4-BE49-F238E27FC236}">
                    <a16:creationId xmlns:a16="http://schemas.microsoft.com/office/drawing/2014/main" id="{9B19A556-73E3-4FD6-974F-46E292D14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4" name="Line 148">
                <a:extLst>
                  <a:ext uri="{FF2B5EF4-FFF2-40B4-BE49-F238E27FC236}">
                    <a16:creationId xmlns:a16="http://schemas.microsoft.com/office/drawing/2014/main" id="{60063E82-B249-4B97-98FA-5A3303C05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5" name="Line 149">
                <a:extLst>
                  <a:ext uri="{FF2B5EF4-FFF2-40B4-BE49-F238E27FC236}">
                    <a16:creationId xmlns:a16="http://schemas.microsoft.com/office/drawing/2014/main" id="{CCED7FA5-D61E-4C5D-9FC1-98BE50247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6" name="Line 150">
                <a:extLst>
                  <a:ext uri="{FF2B5EF4-FFF2-40B4-BE49-F238E27FC236}">
                    <a16:creationId xmlns:a16="http://schemas.microsoft.com/office/drawing/2014/main" id="{87198072-42FB-4EBB-AE00-FBAF6B4CE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7" name="Line 151">
                <a:extLst>
                  <a:ext uri="{FF2B5EF4-FFF2-40B4-BE49-F238E27FC236}">
                    <a16:creationId xmlns:a16="http://schemas.microsoft.com/office/drawing/2014/main" id="{D45FF1B1-FCD0-4F98-A0AB-BED2A94A8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4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8" name="Line 152">
                <a:extLst>
                  <a:ext uri="{FF2B5EF4-FFF2-40B4-BE49-F238E27FC236}">
                    <a16:creationId xmlns:a16="http://schemas.microsoft.com/office/drawing/2014/main" id="{6232DC04-17C1-46A2-92D5-896E46E6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9" name="Line 153">
                <a:extLst>
                  <a:ext uri="{FF2B5EF4-FFF2-40B4-BE49-F238E27FC236}">
                    <a16:creationId xmlns:a16="http://schemas.microsoft.com/office/drawing/2014/main" id="{2DFD9AA4-F6BE-4B7C-BC4D-B2BBAE1F9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4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0" name="Line 154">
                <a:extLst>
                  <a:ext uri="{FF2B5EF4-FFF2-40B4-BE49-F238E27FC236}">
                    <a16:creationId xmlns:a16="http://schemas.microsoft.com/office/drawing/2014/main" id="{A59589FC-EE9E-4529-8649-575140178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1" name="Line 155">
                <a:extLst>
                  <a:ext uri="{FF2B5EF4-FFF2-40B4-BE49-F238E27FC236}">
                    <a16:creationId xmlns:a16="http://schemas.microsoft.com/office/drawing/2014/main" id="{55736C39-311B-4F01-9E7B-191FF2986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4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2" name="Line 156">
                <a:extLst>
                  <a:ext uri="{FF2B5EF4-FFF2-40B4-BE49-F238E27FC236}">
                    <a16:creationId xmlns:a16="http://schemas.microsoft.com/office/drawing/2014/main" id="{8EF3B8FB-4DC3-4677-A2BF-CF676E7ED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3" name="Line 157">
                <a:extLst>
                  <a:ext uri="{FF2B5EF4-FFF2-40B4-BE49-F238E27FC236}">
                    <a16:creationId xmlns:a16="http://schemas.microsoft.com/office/drawing/2014/main" id="{057DF712-7B78-4D6D-BD1C-E23D214E8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4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4" name="Line 158">
                <a:extLst>
                  <a:ext uri="{FF2B5EF4-FFF2-40B4-BE49-F238E27FC236}">
                    <a16:creationId xmlns:a16="http://schemas.microsoft.com/office/drawing/2014/main" id="{3FF9164A-84AD-443B-8A60-DE958C6A5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5" name="Line 159">
                <a:extLst>
                  <a:ext uri="{FF2B5EF4-FFF2-40B4-BE49-F238E27FC236}">
                    <a16:creationId xmlns:a16="http://schemas.microsoft.com/office/drawing/2014/main" id="{CF94FF73-FDB0-4F44-8730-51F29F113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6" name="Line 160">
                <a:extLst>
                  <a:ext uri="{FF2B5EF4-FFF2-40B4-BE49-F238E27FC236}">
                    <a16:creationId xmlns:a16="http://schemas.microsoft.com/office/drawing/2014/main" id="{D18CEDF1-570F-40F4-93D7-181D7CCF0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7" name="Line 161">
                <a:extLst>
                  <a:ext uri="{FF2B5EF4-FFF2-40B4-BE49-F238E27FC236}">
                    <a16:creationId xmlns:a16="http://schemas.microsoft.com/office/drawing/2014/main" id="{0F652E06-384E-4A2B-9F34-1B3B268F4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8" name="Line 162">
                <a:extLst>
                  <a:ext uri="{FF2B5EF4-FFF2-40B4-BE49-F238E27FC236}">
                    <a16:creationId xmlns:a16="http://schemas.microsoft.com/office/drawing/2014/main" id="{181FF1CF-39D9-4101-B937-09E77231E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40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9" name="Line 163">
                <a:extLst>
                  <a:ext uri="{FF2B5EF4-FFF2-40B4-BE49-F238E27FC236}">
                    <a16:creationId xmlns:a16="http://schemas.microsoft.com/office/drawing/2014/main" id="{7AF382C2-945A-474E-AD35-75B2BAD3A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8" y="138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0" name="Line 164">
                <a:extLst>
                  <a:ext uri="{FF2B5EF4-FFF2-40B4-BE49-F238E27FC236}">
                    <a16:creationId xmlns:a16="http://schemas.microsoft.com/office/drawing/2014/main" id="{9C45EDF9-3073-45EE-832A-D23614D4D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40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1" name="Line 165">
                <a:extLst>
                  <a:ext uri="{FF2B5EF4-FFF2-40B4-BE49-F238E27FC236}">
                    <a16:creationId xmlns:a16="http://schemas.microsoft.com/office/drawing/2014/main" id="{CFF2400B-30BE-4083-873E-4EA785BCF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8" y="138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2" name="Line 166">
                <a:extLst>
                  <a:ext uri="{FF2B5EF4-FFF2-40B4-BE49-F238E27FC236}">
                    <a16:creationId xmlns:a16="http://schemas.microsoft.com/office/drawing/2014/main" id="{47B0F1FE-6684-4C95-9B52-A16BAF79C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3" name="Line 167">
                <a:extLst>
                  <a:ext uri="{FF2B5EF4-FFF2-40B4-BE49-F238E27FC236}">
                    <a16:creationId xmlns:a16="http://schemas.microsoft.com/office/drawing/2014/main" id="{F874AF15-86B6-48DD-B70D-EE984706A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5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4" name="Line 168">
                <a:extLst>
                  <a:ext uri="{FF2B5EF4-FFF2-40B4-BE49-F238E27FC236}">
                    <a16:creationId xmlns:a16="http://schemas.microsoft.com/office/drawing/2014/main" id="{5C27B997-8714-4A5C-B765-4511A7121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5" name="Line 169">
                <a:extLst>
                  <a:ext uri="{FF2B5EF4-FFF2-40B4-BE49-F238E27FC236}">
                    <a16:creationId xmlns:a16="http://schemas.microsoft.com/office/drawing/2014/main" id="{CC6E35EC-72A8-4CAA-A2E3-0A9351E75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5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6" name="Line 170">
                <a:extLst>
                  <a:ext uri="{FF2B5EF4-FFF2-40B4-BE49-F238E27FC236}">
                    <a16:creationId xmlns:a16="http://schemas.microsoft.com/office/drawing/2014/main" id="{95EECBED-3015-4F2A-9598-4DDC31EAC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7" name="Line 171">
                <a:extLst>
                  <a:ext uri="{FF2B5EF4-FFF2-40B4-BE49-F238E27FC236}">
                    <a16:creationId xmlns:a16="http://schemas.microsoft.com/office/drawing/2014/main" id="{B306BBAC-E413-41E3-925B-7136CB856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5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8" name="Line 172">
                <a:extLst>
                  <a:ext uri="{FF2B5EF4-FFF2-40B4-BE49-F238E27FC236}">
                    <a16:creationId xmlns:a16="http://schemas.microsoft.com/office/drawing/2014/main" id="{DE35DDCF-EF96-4008-B10A-96686CF50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9" name="Line 173">
                <a:extLst>
                  <a:ext uri="{FF2B5EF4-FFF2-40B4-BE49-F238E27FC236}">
                    <a16:creationId xmlns:a16="http://schemas.microsoft.com/office/drawing/2014/main" id="{2D021E71-38CC-43E5-A6D5-04B7B32A1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5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0" name="Line 174">
                <a:extLst>
                  <a:ext uri="{FF2B5EF4-FFF2-40B4-BE49-F238E27FC236}">
                    <a16:creationId xmlns:a16="http://schemas.microsoft.com/office/drawing/2014/main" id="{2677EDAE-CD6B-4C79-85CD-73C9AE55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1" name="Line 175">
                <a:extLst>
                  <a:ext uri="{FF2B5EF4-FFF2-40B4-BE49-F238E27FC236}">
                    <a16:creationId xmlns:a16="http://schemas.microsoft.com/office/drawing/2014/main" id="{24A4E847-7A21-4B34-BAF0-FAFC2E5D8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1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2" name="Line 176">
                <a:extLst>
                  <a:ext uri="{FF2B5EF4-FFF2-40B4-BE49-F238E27FC236}">
                    <a16:creationId xmlns:a16="http://schemas.microsoft.com/office/drawing/2014/main" id="{B10E9816-1448-4100-AFDD-BAFC27BB2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3" name="Line 177">
                <a:extLst>
                  <a:ext uri="{FF2B5EF4-FFF2-40B4-BE49-F238E27FC236}">
                    <a16:creationId xmlns:a16="http://schemas.microsoft.com/office/drawing/2014/main" id="{AB8949E3-F34A-4259-ADEF-A84975281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1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4" name="Line 178">
                <a:extLst>
                  <a:ext uri="{FF2B5EF4-FFF2-40B4-BE49-F238E27FC236}">
                    <a16:creationId xmlns:a16="http://schemas.microsoft.com/office/drawing/2014/main" id="{C2E56E4E-AAE1-4D14-A36F-51F85E054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5" name="Line 179">
                <a:extLst>
                  <a:ext uri="{FF2B5EF4-FFF2-40B4-BE49-F238E27FC236}">
                    <a16:creationId xmlns:a16="http://schemas.microsoft.com/office/drawing/2014/main" id="{34F6ED6B-072E-46B0-993B-F35FD5D5F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1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6" name="Line 180">
                <a:extLst>
                  <a:ext uri="{FF2B5EF4-FFF2-40B4-BE49-F238E27FC236}">
                    <a16:creationId xmlns:a16="http://schemas.microsoft.com/office/drawing/2014/main" id="{6C17C980-C984-41E0-8CA1-D1C2BCBE6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7" name="Line 181">
                <a:extLst>
                  <a:ext uri="{FF2B5EF4-FFF2-40B4-BE49-F238E27FC236}">
                    <a16:creationId xmlns:a16="http://schemas.microsoft.com/office/drawing/2014/main" id="{4FC4A0DC-CF9A-45F1-BF98-173BD89F3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1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8" name="Line 182">
                <a:extLst>
                  <a:ext uri="{FF2B5EF4-FFF2-40B4-BE49-F238E27FC236}">
                    <a16:creationId xmlns:a16="http://schemas.microsoft.com/office/drawing/2014/main" id="{491B62D1-A5AB-4BA9-B8A9-0994C8AA0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2" y="153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9" name="Line 183">
                <a:extLst>
                  <a:ext uri="{FF2B5EF4-FFF2-40B4-BE49-F238E27FC236}">
                    <a16:creationId xmlns:a16="http://schemas.microsoft.com/office/drawing/2014/main" id="{CE0D0709-8506-4614-A0DF-DF173A860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5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0" name="Line 184">
                <a:extLst>
                  <a:ext uri="{FF2B5EF4-FFF2-40B4-BE49-F238E27FC236}">
                    <a16:creationId xmlns:a16="http://schemas.microsoft.com/office/drawing/2014/main" id="{941ED956-C3DF-46C7-BC59-C5C9DFF8A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6" y="154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1" name="Line 185">
                <a:extLst>
                  <a:ext uri="{FF2B5EF4-FFF2-40B4-BE49-F238E27FC236}">
                    <a16:creationId xmlns:a16="http://schemas.microsoft.com/office/drawing/2014/main" id="{309CD10E-D86F-496A-87B9-2A716FDEA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1" y="152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2" name="Line 186">
                <a:extLst>
                  <a:ext uri="{FF2B5EF4-FFF2-40B4-BE49-F238E27FC236}">
                    <a16:creationId xmlns:a16="http://schemas.microsoft.com/office/drawing/2014/main" id="{4AEF785E-AE47-4B04-BF89-20B95E765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54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3" name="Line 187">
                <a:extLst>
                  <a:ext uri="{FF2B5EF4-FFF2-40B4-BE49-F238E27FC236}">
                    <a16:creationId xmlns:a16="http://schemas.microsoft.com/office/drawing/2014/main" id="{A2BB809B-51DC-4A23-8CFA-0AE6D0BF8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" y="153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4" name="Line 188">
                <a:extLst>
                  <a:ext uri="{FF2B5EF4-FFF2-40B4-BE49-F238E27FC236}">
                    <a16:creationId xmlns:a16="http://schemas.microsoft.com/office/drawing/2014/main" id="{C1139476-0CBB-4ACF-B003-3C251732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56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5" name="Line 189">
                <a:extLst>
                  <a:ext uri="{FF2B5EF4-FFF2-40B4-BE49-F238E27FC236}">
                    <a16:creationId xmlns:a16="http://schemas.microsoft.com/office/drawing/2014/main" id="{8F091C80-C69A-4CD4-9305-58D3F92FF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55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6" name="Line 190">
                <a:extLst>
                  <a:ext uri="{FF2B5EF4-FFF2-40B4-BE49-F238E27FC236}">
                    <a16:creationId xmlns:a16="http://schemas.microsoft.com/office/drawing/2014/main" id="{1FFE040E-4BA9-4B18-BE21-35E579BF4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1" y="157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7" name="Line 191">
                <a:extLst>
                  <a:ext uri="{FF2B5EF4-FFF2-40B4-BE49-F238E27FC236}">
                    <a16:creationId xmlns:a16="http://schemas.microsoft.com/office/drawing/2014/main" id="{395DCAF7-E2BF-45EC-BEDE-984EA26E3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6" y="155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8" name="Line 192">
                <a:extLst>
                  <a:ext uri="{FF2B5EF4-FFF2-40B4-BE49-F238E27FC236}">
                    <a16:creationId xmlns:a16="http://schemas.microsoft.com/office/drawing/2014/main" id="{430B4E02-02F4-45D3-B591-55C9BE2D9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" y="157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9" name="Line 193">
                <a:extLst>
                  <a:ext uri="{FF2B5EF4-FFF2-40B4-BE49-F238E27FC236}">
                    <a16:creationId xmlns:a16="http://schemas.microsoft.com/office/drawing/2014/main" id="{117578BA-1966-42D9-AF00-ECF382A13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55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r>
                  <a:rPr lang="en-US" dirty="0">
                    <a:solidFill>
                      <a:srgbClr val="595454"/>
                    </a:solidFill>
                    <a:latin typeface="Trebuchet MS"/>
                  </a:rPr>
                  <a:t>	</a:t>
                </a:r>
              </a:p>
            </p:txBody>
          </p:sp>
          <p:sp>
            <p:nvSpPr>
              <p:cNvPr id="1810" name="Line 194">
                <a:extLst>
                  <a:ext uri="{FF2B5EF4-FFF2-40B4-BE49-F238E27FC236}">
                    <a16:creationId xmlns:a16="http://schemas.microsoft.com/office/drawing/2014/main" id="{37316EAB-DB11-4119-85F0-13F8D2910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2" y="157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1" name="Line 195">
                <a:extLst>
                  <a:ext uri="{FF2B5EF4-FFF2-40B4-BE49-F238E27FC236}">
                    <a16:creationId xmlns:a16="http://schemas.microsoft.com/office/drawing/2014/main" id="{8D66F16D-B181-4DAE-99F0-15467936C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9" y="155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2" name="Line 196">
                <a:extLst>
                  <a:ext uri="{FF2B5EF4-FFF2-40B4-BE49-F238E27FC236}">
                    <a16:creationId xmlns:a16="http://schemas.microsoft.com/office/drawing/2014/main" id="{31B3A16B-9B56-4FEB-8B2F-E46DF3E95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1" y="157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3" name="Line 197">
                <a:extLst>
                  <a:ext uri="{FF2B5EF4-FFF2-40B4-BE49-F238E27FC236}">
                    <a16:creationId xmlns:a16="http://schemas.microsoft.com/office/drawing/2014/main" id="{5AEF8960-548E-463F-B186-8251C55A7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55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4" name="Line 198">
                <a:extLst>
                  <a:ext uri="{FF2B5EF4-FFF2-40B4-BE49-F238E27FC236}">
                    <a16:creationId xmlns:a16="http://schemas.microsoft.com/office/drawing/2014/main" id="{57CE1A39-4034-4690-B77D-13FA69F62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157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5" name="Line 199">
                <a:extLst>
                  <a:ext uri="{FF2B5EF4-FFF2-40B4-BE49-F238E27FC236}">
                    <a16:creationId xmlns:a16="http://schemas.microsoft.com/office/drawing/2014/main" id="{7B8566D1-4F73-4E2F-9928-1128C344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4" y="155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6" name="Line 200">
                <a:extLst>
                  <a:ext uri="{FF2B5EF4-FFF2-40B4-BE49-F238E27FC236}">
                    <a16:creationId xmlns:a16="http://schemas.microsoft.com/office/drawing/2014/main" id="{2F191891-9ECA-477B-88D5-AF162955A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3" y="1570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7" name="Line 201">
                <a:extLst>
                  <a:ext uri="{FF2B5EF4-FFF2-40B4-BE49-F238E27FC236}">
                    <a16:creationId xmlns:a16="http://schemas.microsoft.com/office/drawing/2014/main" id="{5A596AF6-E944-4438-A023-174BDDC9E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0" y="155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8" name="Line 202">
                <a:extLst>
                  <a:ext uri="{FF2B5EF4-FFF2-40B4-BE49-F238E27FC236}">
                    <a16:creationId xmlns:a16="http://schemas.microsoft.com/office/drawing/2014/main" id="{623E14CC-2A3F-46F6-893B-63BD3B5D8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162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9" name="Line 203">
                <a:extLst>
                  <a:ext uri="{FF2B5EF4-FFF2-40B4-BE49-F238E27FC236}">
                    <a16:creationId xmlns:a16="http://schemas.microsoft.com/office/drawing/2014/main" id="{7E648C32-294F-4B86-9777-571A6D17F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3" y="161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20" name="Line 204">
                <a:extLst>
                  <a:ext uri="{FF2B5EF4-FFF2-40B4-BE49-F238E27FC236}">
                    <a16:creationId xmlns:a16="http://schemas.microsoft.com/office/drawing/2014/main" id="{EDF8DB74-D80C-435D-AA04-A4F3A25B7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7" y="164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13" name="Group 406">
              <a:extLst>
                <a:ext uri="{FF2B5EF4-FFF2-40B4-BE49-F238E27FC236}">
                  <a16:creationId xmlns:a16="http://schemas.microsoft.com/office/drawing/2014/main" id="{2641FB63-019A-4F85-8231-4A52B9A8A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4" y="1628"/>
              <a:ext cx="1127" cy="446"/>
              <a:chOff x="4904" y="1628"/>
              <a:chExt cx="1127" cy="446"/>
            </a:xfrm>
          </p:grpSpPr>
          <p:sp>
            <p:nvSpPr>
              <p:cNvPr id="1427" name="Line 206">
                <a:extLst>
                  <a:ext uri="{FF2B5EF4-FFF2-40B4-BE49-F238E27FC236}">
                    <a16:creationId xmlns:a16="http://schemas.microsoft.com/office/drawing/2014/main" id="{E64E62FB-CAFE-4A73-BCE5-E0829511D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4" y="162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8" name="Line 207">
                <a:extLst>
                  <a:ext uri="{FF2B5EF4-FFF2-40B4-BE49-F238E27FC236}">
                    <a16:creationId xmlns:a16="http://schemas.microsoft.com/office/drawing/2014/main" id="{8D966B12-5E04-4980-93D5-8CB6826CC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3" y="165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9" name="Line 208">
                <a:extLst>
                  <a:ext uri="{FF2B5EF4-FFF2-40B4-BE49-F238E27FC236}">
                    <a16:creationId xmlns:a16="http://schemas.microsoft.com/office/drawing/2014/main" id="{ED7D6031-F0C7-48F8-92E8-844B63BC3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0" y="163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0" name="Line 209">
                <a:extLst>
                  <a:ext uri="{FF2B5EF4-FFF2-40B4-BE49-F238E27FC236}">
                    <a16:creationId xmlns:a16="http://schemas.microsoft.com/office/drawing/2014/main" id="{5ACA494E-D029-473D-96F8-164CD8C20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9" y="165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1" name="Line 210">
                <a:extLst>
                  <a:ext uri="{FF2B5EF4-FFF2-40B4-BE49-F238E27FC236}">
                    <a16:creationId xmlns:a16="http://schemas.microsoft.com/office/drawing/2014/main" id="{410C88EF-18E1-492C-851A-9666460D2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6" y="163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2" name="Line 211">
                <a:extLst>
                  <a:ext uri="{FF2B5EF4-FFF2-40B4-BE49-F238E27FC236}">
                    <a16:creationId xmlns:a16="http://schemas.microsoft.com/office/drawing/2014/main" id="{8DA6FF9E-5FD2-4A2D-A747-C73E557CD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1" y="165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3" name="Line 212">
                <a:extLst>
                  <a:ext uri="{FF2B5EF4-FFF2-40B4-BE49-F238E27FC236}">
                    <a16:creationId xmlns:a16="http://schemas.microsoft.com/office/drawing/2014/main" id="{F275C184-35E7-4899-A966-14C16D1D7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8" y="163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4" name="Line 213">
                <a:extLst>
                  <a:ext uri="{FF2B5EF4-FFF2-40B4-BE49-F238E27FC236}">
                    <a16:creationId xmlns:a16="http://schemas.microsoft.com/office/drawing/2014/main" id="{DCA9A984-FB79-4C47-AA69-E71C2EFB4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4" y="166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5" name="Line 214">
                <a:extLst>
                  <a:ext uri="{FF2B5EF4-FFF2-40B4-BE49-F238E27FC236}">
                    <a16:creationId xmlns:a16="http://schemas.microsoft.com/office/drawing/2014/main" id="{7A9702D2-A62D-4872-9127-189912C6C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1" y="164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r>
                  <a:rPr lang="en-US" dirty="0">
                    <a:solidFill>
                      <a:srgbClr val="595454"/>
                    </a:solidFill>
                    <a:latin typeface="Trebuchet MS"/>
                  </a:rPr>
                  <a:t>`	</a:t>
                </a:r>
              </a:p>
            </p:txBody>
          </p:sp>
          <p:sp>
            <p:nvSpPr>
              <p:cNvPr id="1436" name="Line 215">
                <a:extLst>
                  <a:ext uri="{FF2B5EF4-FFF2-40B4-BE49-F238E27FC236}">
                    <a16:creationId xmlns:a16="http://schemas.microsoft.com/office/drawing/2014/main" id="{811D7888-D0CE-449B-AB2B-0F80E160F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0" y="168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7" name="Line 216">
                <a:extLst>
                  <a:ext uri="{FF2B5EF4-FFF2-40B4-BE49-F238E27FC236}">
                    <a16:creationId xmlns:a16="http://schemas.microsoft.com/office/drawing/2014/main" id="{F1FE8125-C2BE-4E30-84F5-A89DF7DEA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167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8" name="Line 217">
                <a:extLst>
                  <a:ext uri="{FF2B5EF4-FFF2-40B4-BE49-F238E27FC236}">
                    <a16:creationId xmlns:a16="http://schemas.microsoft.com/office/drawing/2014/main" id="{964CB60B-3AAB-4D61-989A-2AB516BCD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1" y="168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9" name="Line 218">
                <a:extLst>
                  <a:ext uri="{FF2B5EF4-FFF2-40B4-BE49-F238E27FC236}">
                    <a16:creationId xmlns:a16="http://schemas.microsoft.com/office/drawing/2014/main" id="{51BDAE0B-3E7A-441D-8397-9C8AD3723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6" y="167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0" name="Line 219">
                <a:extLst>
                  <a:ext uri="{FF2B5EF4-FFF2-40B4-BE49-F238E27FC236}">
                    <a16:creationId xmlns:a16="http://schemas.microsoft.com/office/drawing/2014/main" id="{6D4C239F-C8C7-40ED-A3A1-8888316C8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9" y="168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1" name="Line 220">
                <a:extLst>
                  <a:ext uri="{FF2B5EF4-FFF2-40B4-BE49-F238E27FC236}">
                    <a16:creationId xmlns:a16="http://schemas.microsoft.com/office/drawing/2014/main" id="{79E56689-4D1F-44BF-A8F6-0BD955C47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670"/>
                <a:ext cx="0" cy="28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2" name="Line 221">
                <a:extLst>
                  <a:ext uri="{FF2B5EF4-FFF2-40B4-BE49-F238E27FC236}">
                    <a16:creationId xmlns:a16="http://schemas.microsoft.com/office/drawing/2014/main" id="{4CFB1CE9-785A-461D-85F7-6F458F716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2" y="169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3" name="Line 222">
                <a:extLst>
                  <a:ext uri="{FF2B5EF4-FFF2-40B4-BE49-F238E27FC236}">
                    <a16:creationId xmlns:a16="http://schemas.microsoft.com/office/drawing/2014/main" id="{3AFBE1C2-79B5-4D6A-92E3-781409482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9" y="168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4" name="Line 223">
                <a:extLst>
                  <a:ext uri="{FF2B5EF4-FFF2-40B4-BE49-F238E27FC236}">
                    <a16:creationId xmlns:a16="http://schemas.microsoft.com/office/drawing/2014/main" id="{BFBA1C34-58EF-41A2-9983-BCCAB769F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71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5" name="Line 224">
                <a:extLst>
                  <a:ext uri="{FF2B5EF4-FFF2-40B4-BE49-F238E27FC236}">
                    <a16:creationId xmlns:a16="http://schemas.microsoft.com/office/drawing/2014/main" id="{D52A23C7-74FE-4886-B409-2E0129217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69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6" name="Line 225">
                <a:extLst>
                  <a:ext uri="{FF2B5EF4-FFF2-40B4-BE49-F238E27FC236}">
                    <a16:creationId xmlns:a16="http://schemas.microsoft.com/office/drawing/2014/main" id="{01080337-2402-4B47-9AC3-C0F658F10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71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7" name="Line 226">
                <a:extLst>
                  <a:ext uri="{FF2B5EF4-FFF2-40B4-BE49-F238E27FC236}">
                    <a16:creationId xmlns:a16="http://schemas.microsoft.com/office/drawing/2014/main" id="{C47546FF-DAB6-4751-BC70-D120DD7CB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69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8" name="Line 227">
                <a:extLst>
                  <a:ext uri="{FF2B5EF4-FFF2-40B4-BE49-F238E27FC236}">
                    <a16:creationId xmlns:a16="http://schemas.microsoft.com/office/drawing/2014/main" id="{4EDE9EFB-F997-421B-80A9-78E452519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9" y="172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9" name="Line 228">
                <a:extLst>
                  <a:ext uri="{FF2B5EF4-FFF2-40B4-BE49-F238E27FC236}">
                    <a16:creationId xmlns:a16="http://schemas.microsoft.com/office/drawing/2014/main" id="{0AF745ED-5A06-4C10-AC2D-2B165FBD7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6" y="171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0" name="Line 229">
                <a:extLst>
                  <a:ext uri="{FF2B5EF4-FFF2-40B4-BE49-F238E27FC236}">
                    <a16:creationId xmlns:a16="http://schemas.microsoft.com/office/drawing/2014/main" id="{FC5C59A1-0D09-42FA-BA55-8F8CC52CF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3" y="173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1" name="Line 230">
                <a:extLst>
                  <a:ext uri="{FF2B5EF4-FFF2-40B4-BE49-F238E27FC236}">
                    <a16:creationId xmlns:a16="http://schemas.microsoft.com/office/drawing/2014/main" id="{A87ECD86-AAD3-4440-BB3F-317A8A7AE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17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2" name="Line 231">
                <a:extLst>
                  <a:ext uri="{FF2B5EF4-FFF2-40B4-BE49-F238E27FC236}">
                    <a16:creationId xmlns:a16="http://schemas.microsoft.com/office/drawing/2014/main" id="{5FA01DD0-E64D-4638-81B0-4913A9DEA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73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3" name="Line 232">
                <a:extLst>
                  <a:ext uri="{FF2B5EF4-FFF2-40B4-BE49-F238E27FC236}">
                    <a16:creationId xmlns:a16="http://schemas.microsoft.com/office/drawing/2014/main" id="{A7CEACB0-305F-4287-92FC-F19B877F7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17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4" name="Line 233">
                <a:extLst>
                  <a:ext uri="{FF2B5EF4-FFF2-40B4-BE49-F238E27FC236}">
                    <a16:creationId xmlns:a16="http://schemas.microsoft.com/office/drawing/2014/main" id="{34993F0F-89A9-4DF9-82C0-5AF9D9F58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174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5" name="Line 234">
                <a:extLst>
                  <a:ext uri="{FF2B5EF4-FFF2-40B4-BE49-F238E27FC236}">
                    <a16:creationId xmlns:a16="http://schemas.microsoft.com/office/drawing/2014/main" id="{0987D0DC-79C0-4855-A1E1-30562E37D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5" y="172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6" name="Line 235">
                <a:extLst>
                  <a:ext uri="{FF2B5EF4-FFF2-40B4-BE49-F238E27FC236}">
                    <a16:creationId xmlns:a16="http://schemas.microsoft.com/office/drawing/2014/main" id="{C478037C-E665-4721-B895-959A14498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5" y="174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7" name="Line 236">
                <a:extLst>
                  <a:ext uri="{FF2B5EF4-FFF2-40B4-BE49-F238E27FC236}">
                    <a16:creationId xmlns:a16="http://schemas.microsoft.com/office/drawing/2014/main" id="{E58D2296-2F96-4B27-BE17-56A666750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0" y="173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8" name="Line 237">
                <a:extLst>
                  <a:ext uri="{FF2B5EF4-FFF2-40B4-BE49-F238E27FC236}">
                    <a16:creationId xmlns:a16="http://schemas.microsoft.com/office/drawing/2014/main" id="{2A596702-785B-408D-AC82-245DD1C40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174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9" name="Line 238">
                <a:extLst>
                  <a:ext uri="{FF2B5EF4-FFF2-40B4-BE49-F238E27FC236}">
                    <a16:creationId xmlns:a16="http://schemas.microsoft.com/office/drawing/2014/main" id="{688ECDC8-9493-4547-BA72-639F334E9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3" y="173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0" name="Line 239">
                <a:extLst>
                  <a:ext uri="{FF2B5EF4-FFF2-40B4-BE49-F238E27FC236}">
                    <a16:creationId xmlns:a16="http://schemas.microsoft.com/office/drawing/2014/main" id="{017250B3-E627-4002-9F75-E2924DC20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6" y="175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1" name="Line 240">
                <a:extLst>
                  <a:ext uri="{FF2B5EF4-FFF2-40B4-BE49-F238E27FC236}">
                    <a16:creationId xmlns:a16="http://schemas.microsoft.com/office/drawing/2014/main" id="{19F6A4DB-EDFE-4254-82DA-3740DA8F0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1" y="174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2" name="Line 241">
                <a:extLst>
                  <a:ext uri="{FF2B5EF4-FFF2-40B4-BE49-F238E27FC236}">
                    <a16:creationId xmlns:a16="http://schemas.microsoft.com/office/drawing/2014/main" id="{77351D2C-9DC9-4C3F-B533-A070D33AB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2" y="175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3" name="Line 242">
                <a:extLst>
                  <a:ext uri="{FF2B5EF4-FFF2-40B4-BE49-F238E27FC236}">
                    <a16:creationId xmlns:a16="http://schemas.microsoft.com/office/drawing/2014/main" id="{F8C66795-263E-4909-9175-A7D8B982A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" y="174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4" name="Line 243">
                <a:extLst>
                  <a:ext uri="{FF2B5EF4-FFF2-40B4-BE49-F238E27FC236}">
                    <a16:creationId xmlns:a16="http://schemas.microsoft.com/office/drawing/2014/main" id="{53F37B62-37D3-471B-8A42-4F837C473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2" y="175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5" name="Line 244">
                <a:extLst>
                  <a:ext uri="{FF2B5EF4-FFF2-40B4-BE49-F238E27FC236}">
                    <a16:creationId xmlns:a16="http://schemas.microsoft.com/office/drawing/2014/main" id="{A57D8D8C-0A4C-4336-ACCC-930D0ECE9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" y="174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6" name="Line 245">
                <a:extLst>
                  <a:ext uri="{FF2B5EF4-FFF2-40B4-BE49-F238E27FC236}">
                    <a16:creationId xmlns:a16="http://schemas.microsoft.com/office/drawing/2014/main" id="{E9BF7A3A-CF17-459D-802B-257CA3206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" y="175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7" name="Line 246">
                <a:extLst>
                  <a:ext uri="{FF2B5EF4-FFF2-40B4-BE49-F238E27FC236}">
                    <a16:creationId xmlns:a16="http://schemas.microsoft.com/office/drawing/2014/main" id="{8780502D-D365-4106-92C4-6A68BAFC6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4" y="174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8" name="Line 247">
                <a:extLst>
                  <a:ext uri="{FF2B5EF4-FFF2-40B4-BE49-F238E27FC236}">
                    <a16:creationId xmlns:a16="http://schemas.microsoft.com/office/drawing/2014/main" id="{F6765712-C829-457C-8660-3AB04BF88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1" y="175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9" name="Line 248">
                <a:extLst>
                  <a:ext uri="{FF2B5EF4-FFF2-40B4-BE49-F238E27FC236}">
                    <a16:creationId xmlns:a16="http://schemas.microsoft.com/office/drawing/2014/main" id="{92BB4DF0-7AB7-4B0A-9B56-73B1B3F4B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74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0" name="Line 249">
                <a:extLst>
                  <a:ext uri="{FF2B5EF4-FFF2-40B4-BE49-F238E27FC236}">
                    <a16:creationId xmlns:a16="http://schemas.microsoft.com/office/drawing/2014/main" id="{0086CD37-C769-4CD2-B5AE-6201C777B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3" y="176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1" name="Line 250">
                <a:extLst>
                  <a:ext uri="{FF2B5EF4-FFF2-40B4-BE49-F238E27FC236}">
                    <a16:creationId xmlns:a16="http://schemas.microsoft.com/office/drawing/2014/main" id="{7C6065C5-5A4B-4520-8C6A-D51D0D96A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0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2" name="Line 251">
                <a:extLst>
                  <a:ext uri="{FF2B5EF4-FFF2-40B4-BE49-F238E27FC236}">
                    <a16:creationId xmlns:a16="http://schemas.microsoft.com/office/drawing/2014/main" id="{F84EC647-9E59-414D-82D4-EC902154F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76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3" name="Line 252">
                <a:extLst>
                  <a:ext uri="{FF2B5EF4-FFF2-40B4-BE49-F238E27FC236}">
                    <a16:creationId xmlns:a16="http://schemas.microsoft.com/office/drawing/2014/main" id="{69A5AF92-96A2-4221-BF82-8685724BB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3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4" name="Line 253">
                <a:extLst>
                  <a:ext uri="{FF2B5EF4-FFF2-40B4-BE49-F238E27FC236}">
                    <a16:creationId xmlns:a16="http://schemas.microsoft.com/office/drawing/2014/main" id="{6BCE8112-8120-4EF7-8D5B-F1DC02981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76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5" name="Line 254">
                <a:extLst>
                  <a:ext uri="{FF2B5EF4-FFF2-40B4-BE49-F238E27FC236}">
                    <a16:creationId xmlns:a16="http://schemas.microsoft.com/office/drawing/2014/main" id="{2F8D6BB8-CF75-4898-9A38-426E7D0A3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3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6" name="Line 255">
                <a:extLst>
                  <a:ext uri="{FF2B5EF4-FFF2-40B4-BE49-F238E27FC236}">
                    <a16:creationId xmlns:a16="http://schemas.microsoft.com/office/drawing/2014/main" id="{82016FB2-C19A-49B0-A27A-748E892F1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0" y="176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7" name="Line 256">
                <a:extLst>
                  <a:ext uri="{FF2B5EF4-FFF2-40B4-BE49-F238E27FC236}">
                    <a16:creationId xmlns:a16="http://schemas.microsoft.com/office/drawing/2014/main" id="{C5FD7440-2931-459D-9420-77091A3C5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8" name="Line 257">
                <a:extLst>
                  <a:ext uri="{FF2B5EF4-FFF2-40B4-BE49-F238E27FC236}">
                    <a16:creationId xmlns:a16="http://schemas.microsoft.com/office/drawing/2014/main" id="{A6115F8E-B482-4B9D-906E-86FCDF6C8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2" y="176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9" name="Line 258">
                <a:extLst>
                  <a:ext uri="{FF2B5EF4-FFF2-40B4-BE49-F238E27FC236}">
                    <a16:creationId xmlns:a16="http://schemas.microsoft.com/office/drawing/2014/main" id="{8EC49BFB-376E-40BA-9C3C-AAFC93CE2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1752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0" name="Line 259">
                <a:extLst>
                  <a:ext uri="{FF2B5EF4-FFF2-40B4-BE49-F238E27FC236}">
                    <a16:creationId xmlns:a16="http://schemas.microsoft.com/office/drawing/2014/main" id="{6CAFCDFF-F574-4F32-80D0-C713F5421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" y="177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1" name="Line 260">
                <a:extLst>
                  <a:ext uri="{FF2B5EF4-FFF2-40B4-BE49-F238E27FC236}">
                    <a16:creationId xmlns:a16="http://schemas.microsoft.com/office/drawing/2014/main" id="{359EF7FC-924A-4904-BEB0-3014D92CE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5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2" name="Line 261">
                <a:extLst>
                  <a:ext uri="{FF2B5EF4-FFF2-40B4-BE49-F238E27FC236}">
                    <a16:creationId xmlns:a16="http://schemas.microsoft.com/office/drawing/2014/main" id="{80139E2D-C85F-4BF9-9B7D-BF07EE82F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" y="177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3" name="Line 262">
                <a:extLst>
                  <a:ext uri="{FF2B5EF4-FFF2-40B4-BE49-F238E27FC236}">
                    <a16:creationId xmlns:a16="http://schemas.microsoft.com/office/drawing/2014/main" id="{6F9297E4-7A30-428B-9060-6DB29C401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5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4" name="Line 263">
                <a:extLst>
                  <a:ext uri="{FF2B5EF4-FFF2-40B4-BE49-F238E27FC236}">
                    <a16:creationId xmlns:a16="http://schemas.microsoft.com/office/drawing/2014/main" id="{8AC3BD68-1F36-4191-82FE-14698A77D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7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5" name="Line 264">
                <a:extLst>
                  <a:ext uri="{FF2B5EF4-FFF2-40B4-BE49-F238E27FC236}">
                    <a16:creationId xmlns:a16="http://schemas.microsoft.com/office/drawing/2014/main" id="{A7401D57-C0AC-47DC-AB48-10C755CF1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1" y="175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6" name="Line 265">
                <a:extLst>
                  <a:ext uri="{FF2B5EF4-FFF2-40B4-BE49-F238E27FC236}">
                    <a16:creationId xmlns:a16="http://schemas.microsoft.com/office/drawing/2014/main" id="{B016E96E-5AED-4435-B6B8-6E79009B3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6" y="177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7" name="Line 266">
                <a:extLst>
                  <a:ext uri="{FF2B5EF4-FFF2-40B4-BE49-F238E27FC236}">
                    <a16:creationId xmlns:a16="http://schemas.microsoft.com/office/drawing/2014/main" id="{2045788D-1109-4C62-BEF6-7CE84A824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1" y="175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8" name="Line 267">
                <a:extLst>
                  <a:ext uri="{FF2B5EF4-FFF2-40B4-BE49-F238E27FC236}">
                    <a16:creationId xmlns:a16="http://schemas.microsoft.com/office/drawing/2014/main" id="{FA078282-8A0E-439E-B9A0-CCE95C418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6" y="17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9" name="Line 268">
                <a:extLst>
                  <a:ext uri="{FF2B5EF4-FFF2-40B4-BE49-F238E27FC236}">
                    <a16:creationId xmlns:a16="http://schemas.microsoft.com/office/drawing/2014/main" id="{2D0FCDB3-AF89-4403-8247-64CEC57FF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3" y="17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0" name="Line 269">
                <a:extLst>
                  <a:ext uri="{FF2B5EF4-FFF2-40B4-BE49-F238E27FC236}">
                    <a16:creationId xmlns:a16="http://schemas.microsoft.com/office/drawing/2014/main" id="{37552802-EF94-486D-83A7-FE2E5F769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6" y="17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1" name="Line 270">
                <a:extLst>
                  <a:ext uri="{FF2B5EF4-FFF2-40B4-BE49-F238E27FC236}">
                    <a16:creationId xmlns:a16="http://schemas.microsoft.com/office/drawing/2014/main" id="{432E0570-6528-48B8-B126-7D21C60E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3" y="17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2" name="Line 271">
                <a:extLst>
                  <a:ext uri="{FF2B5EF4-FFF2-40B4-BE49-F238E27FC236}">
                    <a16:creationId xmlns:a16="http://schemas.microsoft.com/office/drawing/2014/main" id="{3FB4F0EC-EB1A-485B-8E29-4F819EF69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8" y="17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3" name="Line 272">
                <a:extLst>
                  <a:ext uri="{FF2B5EF4-FFF2-40B4-BE49-F238E27FC236}">
                    <a16:creationId xmlns:a16="http://schemas.microsoft.com/office/drawing/2014/main" id="{3522BA38-4B46-498F-9861-6BA931FCB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" y="17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4" name="Line 273">
                <a:extLst>
                  <a:ext uri="{FF2B5EF4-FFF2-40B4-BE49-F238E27FC236}">
                    <a16:creationId xmlns:a16="http://schemas.microsoft.com/office/drawing/2014/main" id="{144CCA9C-B132-469D-B83E-6AA0A7389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9" y="17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5" name="Line 274">
                <a:extLst>
                  <a:ext uri="{FF2B5EF4-FFF2-40B4-BE49-F238E27FC236}">
                    <a16:creationId xmlns:a16="http://schemas.microsoft.com/office/drawing/2014/main" id="{39E23334-CBF8-4A15-91EA-A630A4077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6" y="17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6" name="Line 275">
                <a:extLst>
                  <a:ext uri="{FF2B5EF4-FFF2-40B4-BE49-F238E27FC236}">
                    <a16:creationId xmlns:a16="http://schemas.microsoft.com/office/drawing/2014/main" id="{03DF92EB-3C9E-4349-B49D-21A9BF014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1" y="179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7" name="Line 276">
                <a:extLst>
                  <a:ext uri="{FF2B5EF4-FFF2-40B4-BE49-F238E27FC236}">
                    <a16:creationId xmlns:a16="http://schemas.microsoft.com/office/drawing/2014/main" id="{84AAED11-5832-4045-AB23-ED975051F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8" y="1784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8" name="Line 277">
                <a:extLst>
                  <a:ext uri="{FF2B5EF4-FFF2-40B4-BE49-F238E27FC236}">
                    <a16:creationId xmlns:a16="http://schemas.microsoft.com/office/drawing/2014/main" id="{166C990A-0C79-49B7-BE47-8F06D3BF3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" y="180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9" name="Line 278">
                <a:extLst>
                  <a:ext uri="{FF2B5EF4-FFF2-40B4-BE49-F238E27FC236}">
                    <a16:creationId xmlns:a16="http://schemas.microsoft.com/office/drawing/2014/main" id="{284A5F84-138C-4342-8C5C-D7403CD9B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" y="1796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0" name="Line 279">
                <a:extLst>
                  <a:ext uri="{FF2B5EF4-FFF2-40B4-BE49-F238E27FC236}">
                    <a16:creationId xmlns:a16="http://schemas.microsoft.com/office/drawing/2014/main" id="{986765F4-C068-4DEF-ABE4-671BE3DDA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" y="180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1" name="Line 280">
                <a:extLst>
                  <a:ext uri="{FF2B5EF4-FFF2-40B4-BE49-F238E27FC236}">
                    <a16:creationId xmlns:a16="http://schemas.microsoft.com/office/drawing/2014/main" id="{2D5D70FB-2DD4-4A82-8470-DD872788F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" y="1796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2" name="Line 281">
                <a:extLst>
                  <a:ext uri="{FF2B5EF4-FFF2-40B4-BE49-F238E27FC236}">
                    <a16:creationId xmlns:a16="http://schemas.microsoft.com/office/drawing/2014/main" id="{E25F1258-37A0-4360-9B7F-2DB7A2A58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7" y="1818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3" name="Line 282">
                <a:extLst>
                  <a:ext uri="{FF2B5EF4-FFF2-40B4-BE49-F238E27FC236}">
                    <a16:creationId xmlns:a16="http://schemas.microsoft.com/office/drawing/2014/main" id="{84B3CB4A-9B32-4D51-817D-3BECB3C03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5" y="180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4" name="Line 283">
                <a:extLst>
                  <a:ext uri="{FF2B5EF4-FFF2-40B4-BE49-F238E27FC236}">
                    <a16:creationId xmlns:a16="http://schemas.microsoft.com/office/drawing/2014/main" id="{F366F5F4-DD96-4C00-B736-0D1EF61C3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2" y="181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5" name="Line 284">
                <a:extLst>
                  <a:ext uri="{FF2B5EF4-FFF2-40B4-BE49-F238E27FC236}">
                    <a16:creationId xmlns:a16="http://schemas.microsoft.com/office/drawing/2014/main" id="{93DABCAF-4493-48DF-A4A3-00DAFCF08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9" y="180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6" name="Line 285">
                <a:extLst>
                  <a:ext uri="{FF2B5EF4-FFF2-40B4-BE49-F238E27FC236}">
                    <a16:creationId xmlns:a16="http://schemas.microsoft.com/office/drawing/2014/main" id="{E2FE161F-4CE1-4DBC-8BA0-C9E3A99D6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5" y="18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7" name="Line 286">
                <a:extLst>
                  <a:ext uri="{FF2B5EF4-FFF2-40B4-BE49-F238E27FC236}">
                    <a16:creationId xmlns:a16="http://schemas.microsoft.com/office/drawing/2014/main" id="{C5F56EFA-8CFD-448C-87D4-9FB7F4F8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2" y="180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8" name="Line 287">
                <a:extLst>
                  <a:ext uri="{FF2B5EF4-FFF2-40B4-BE49-F238E27FC236}">
                    <a16:creationId xmlns:a16="http://schemas.microsoft.com/office/drawing/2014/main" id="{A4A83046-A38B-4BF3-A7D5-F863A3BD1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1" y="18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9" name="Line 288">
                <a:extLst>
                  <a:ext uri="{FF2B5EF4-FFF2-40B4-BE49-F238E27FC236}">
                    <a16:creationId xmlns:a16="http://schemas.microsoft.com/office/drawing/2014/main" id="{5F281F5D-E952-4CB6-BF1C-700FAC1A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8" y="180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0" name="Line 289">
                <a:extLst>
                  <a:ext uri="{FF2B5EF4-FFF2-40B4-BE49-F238E27FC236}">
                    <a16:creationId xmlns:a16="http://schemas.microsoft.com/office/drawing/2014/main" id="{A597890C-C935-42A2-B714-EC558E2F5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6" y="182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1" name="Line 290">
                <a:extLst>
                  <a:ext uri="{FF2B5EF4-FFF2-40B4-BE49-F238E27FC236}">
                    <a16:creationId xmlns:a16="http://schemas.microsoft.com/office/drawing/2014/main" id="{A09038D7-3144-4F1F-9DA9-B31915F46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3" y="180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2" name="Line 291">
                <a:extLst>
                  <a:ext uri="{FF2B5EF4-FFF2-40B4-BE49-F238E27FC236}">
                    <a16:creationId xmlns:a16="http://schemas.microsoft.com/office/drawing/2014/main" id="{728DC89B-C401-4400-86DF-E33D00107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7" y="18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3" name="Line 292">
                <a:extLst>
                  <a:ext uri="{FF2B5EF4-FFF2-40B4-BE49-F238E27FC236}">
                    <a16:creationId xmlns:a16="http://schemas.microsoft.com/office/drawing/2014/main" id="{2D438E1F-895C-45D0-A176-921B8047B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4" y="180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4" name="Line 293">
                <a:extLst>
                  <a:ext uri="{FF2B5EF4-FFF2-40B4-BE49-F238E27FC236}">
                    <a16:creationId xmlns:a16="http://schemas.microsoft.com/office/drawing/2014/main" id="{88A805C6-F6F9-415E-B7FD-19766CE8F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5" name="Line 294">
                <a:extLst>
                  <a:ext uri="{FF2B5EF4-FFF2-40B4-BE49-F238E27FC236}">
                    <a16:creationId xmlns:a16="http://schemas.microsoft.com/office/drawing/2014/main" id="{8EC15A4C-C5DE-4BF2-9EC7-67104836C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3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6" name="Line 295">
                <a:extLst>
                  <a:ext uri="{FF2B5EF4-FFF2-40B4-BE49-F238E27FC236}">
                    <a16:creationId xmlns:a16="http://schemas.microsoft.com/office/drawing/2014/main" id="{4A905A74-DB03-4ED3-9CAE-43F7D0953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7" name="Line 296">
                <a:extLst>
                  <a:ext uri="{FF2B5EF4-FFF2-40B4-BE49-F238E27FC236}">
                    <a16:creationId xmlns:a16="http://schemas.microsoft.com/office/drawing/2014/main" id="{8BF20A54-EFE5-4EC3-B9F5-BE2860A5A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3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8" name="Line 297">
                <a:extLst>
                  <a:ext uri="{FF2B5EF4-FFF2-40B4-BE49-F238E27FC236}">
                    <a16:creationId xmlns:a16="http://schemas.microsoft.com/office/drawing/2014/main" id="{22A65348-CE19-4F4A-8DC6-5CF3B4FCD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9" name="Line 298">
                <a:extLst>
                  <a:ext uri="{FF2B5EF4-FFF2-40B4-BE49-F238E27FC236}">
                    <a16:creationId xmlns:a16="http://schemas.microsoft.com/office/drawing/2014/main" id="{282924E7-1433-4E2D-8CC1-5A0F4F2FF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3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0" name="Line 299">
                <a:extLst>
                  <a:ext uri="{FF2B5EF4-FFF2-40B4-BE49-F238E27FC236}">
                    <a16:creationId xmlns:a16="http://schemas.microsoft.com/office/drawing/2014/main" id="{3DB5D4EA-DA32-4210-8390-48F68596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" y="183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1" name="Line 300">
                <a:extLst>
                  <a:ext uri="{FF2B5EF4-FFF2-40B4-BE49-F238E27FC236}">
                    <a16:creationId xmlns:a16="http://schemas.microsoft.com/office/drawing/2014/main" id="{05228F3F-3757-445E-BDC7-3A72B8258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" y="182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2" name="Line 301">
                <a:extLst>
                  <a:ext uri="{FF2B5EF4-FFF2-40B4-BE49-F238E27FC236}">
                    <a16:creationId xmlns:a16="http://schemas.microsoft.com/office/drawing/2014/main" id="{6E8DCB0A-CADA-41F9-8F5F-72AF1377D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185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3" name="Line 302">
                <a:extLst>
                  <a:ext uri="{FF2B5EF4-FFF2-40B4-BE49-F238E27FC236}">
                    <a16:creationId xmlns:a16="http://schemas.microsoft.com/office/drawing/2014/main" id="{3CF2AE48-8570-4B7E-AA6E-73D51EE59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" y="183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4" name="Line 303">
                <a:extLst>
                  <a:ext uri="{FF2B5EF4-FFF2-40B4-BE49-F238E27FC236}">
                    <a16:creationId xmlns:a16="http://schemas.microsoft.com/office/drawing/2014/main" id="{54269753-FF88-43A9-84E6-44E8B9693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" y="185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5" name="Line 304">
                <a:extLst>
                  <a:ext uri="{FF2B5EF4-FFF2-40B4-BE49-F238E27FC236}">
                    <a16:creationId xmlns:a16="http://schemas.microsoft.com/office/drawing/2014/main" id="{713402EA-4856-4363-BB9B-2A9A1ADAD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6" y="183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6" name="Line 305">
                <a:extLst>
                  <a:ext uri="{FF2B5EF4-FFF2-40B4-BE49-F238E27FC236}">
                    <a16:creationId xmlns:a16="http://schemas.microsoft.com/office/drawing/2014/main" id="{8C219197-A516-4D99-AAB2-E0733F484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" y="185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7" name="Line 306">
                <a:extLst>
                  <a:ext uri="{FF2B5EF4-FFF2-40B4-BE49-F238E27FC236}">
                    <a16:creationId xmlns:a16="http://schemas.microsoft.com/office/drawing/2014/main" id="{C5A3C36F-A174-48E3-894B-4E82785D0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" y="183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8" name="Line 307">
                <a:extLst>
                  <a:ext uri="{FF2B5EF4-FFF2-40B4-BE49-F238E27FC236}">
                    <a16:creationId xmlns:a16="http://schemas.microsoft.com/office/drawing/2014/main" id="{A0D78B9E-6FB9-47AA-91D3-46EE33D14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" y="185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9" name="Line 308">
                <a:extLst>
                  <a:ext uri="{FF2B5EF4-FFF2-40B4-BE49-F238E27FC236}">
                    <a16:creationId xmlns:a16="http://schemas.microsoft.com/office/drawing/2014/main" id="{CCC24082-DE1F-4C53-8791-D7F916DE0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" y="183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0" name="Line 309">
                <a:extLst>
                  <a:ext uri="{FF2B5EF4-FFF2-40B4-BE49-F238E27FC236}">
                    <a16:creationId xmlns:a16="http://schemas.microsoft.com/office/drawing/2014/main" id="{095F49BF-36A0-48BC-A5E3-27269926B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9" y="1873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1" name="Line 310">
                <a:extLst>
                  <a:ext uri="{FF2B5EF4-FFF2-40B4-BE49-F238E27FC236}">
                    <a16:creationId xmlns:a16="http://schemas.microsoft.com/office/drawing/2014/main" id="{FD5BAFF9-D136-484C-BB09-6DE58D2C2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7" y="185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2" name="Line 311">
                <a:extLst>
                  <a:ext uri="{FF2B5EF4-FFF2-40B4-BE49-F238E27FC236}">
                    <a16:creationId xmlns:a16="http://schemas.microsoft.com/office/drawing/2014/main" id="{75FC17B5-71B1-481D-81C0-DBA85B15E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9" y="19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3" name="Line 312">
                <a:extLst>
                  <a:ext uri="{FF2B5EF4-FFF2-40B4-BE49-F238E27FC236}">
                    <a16:creationId xmlns:a16="http://schemas.microsoft.com/office/drawing/2014/main" id="{ACF253AC-DD75-45B9-BB17-5FD00BB72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3" y="190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4" name="Line 313">
                <a:extLst>
                  <a:ext uri="{FF2B5EF4-FFF2-40B4-BE49-F238E27FC236}">
                    <a16:creationId xmlns:a16="http://schemas.microsoft.com/office/drawing/2014/main" id="{6A831759-4D61-4E80-AE9B-D99852908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9" y="19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5" name="Line 314">
                <a:extLst>
                  <a:ext uri="{FF2B5EF4-FFF2-40B4-BE49-F238E27FC236}">
                    <a16:creationId xmlns:a16="http://schemas.microsoft.com/office/drawing/2014/main" id="{4A4983F1-0179-4E90-81A4-4C93297E2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3" y="190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6" name="Line 315">
                <a:extLst>
                  <a:ext uri="{FF2B5EF4-FFF2-40B4-BE49-F238E27FC236}">
                    <a16:creationId xmlns:a16="http://schemas.microsoft.com/office/drawing/2014/main" id="{5DD48315-E8F6-4572-83C0-D0DE62D07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7" name="Line 316">
                <a:extLst>
                  <a:ext uri="{FF2B5EF4-FFF2-40B4-BE49-F238E27FC236}">
                    <a16:creationId xmlns:a16="http://schemas.microsoft.com/office/drawing/2014/main" id="{76E862BF-3A31-4B80-AF89-13D1CDA6E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6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8" name="Line 317">
                <a:extLst>
                  <a:ext uri="{FF2B5EF4-FFF2-40B4-BE49-F238E27FC236}">
                    <a16:creationId xmlns:a16="http://schemas.microsoft.com/office/drawing/2014/main" id="{29D8F695-61E5-4473-B706-4C74021EE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9" name="Line 318">
                <a:extLst>
                  <a:ext uri="{FF2B5EF4-FFF2-40B4-BE49-F238E27FC236}">
                    <a16:creationId xmlns:a16="http://schemas.microsoft.com/office/drawing/2014/main" id="{AE2D1525-5825-4B64-84B9-57102FADD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6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0" name="Line 319">
                <a:extLst>
                  <a:ext uri="{FF2B5EF4-FFF2-40B4-BE49-F238E27FC236}">
                    <a16:creationId xmlns:a16="http://schemas.microsoft.com/office/drawing/2014/main" id="{E4876F91-D3AB-4318-9C46-A8FBB079C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9" y="19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1" name="Line 320">
                <a:extLst>
                  <a:ext uri="{FF2B5EF4-FFF2-40B4-BE49-F238E27FC236}">
                    <a16:creationId xmlns:a16="http://schemas.microsoft.com/office/drawing/2014/main" id="{4677A428-A1FC-4DDF-AC4C-0F7023BC5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6" y="194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2" name="Line 321">
                <a:extLst>
                  <a:ext uri="{FF2B5EF4-FFF2-40B4-BE49-F238E27FC236}">
                    <a16:creationId xmlns:a16="http://schemas.microsoft.com/office/drawing/2014/main" id="{898C595E-9C33-493A-B427-0041B4081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6" y="19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3" name="Line 322">
                <a:extLst>
                  <a:ext uri="{FF2B5EF4-FFF2-40B4-BE49-F238E27FC236}">
                    <a16:creationId xmlns:a16="http://schemas.microsoft.com/office/drawing/2014/main" id="{5DE020D4-DBAB-484E-A11B-BFB863B6B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3" y="194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4" name="Line 323">
                <a:extLst>
                  <a:ext uri="{FF2B5EF4-FFF2-40B4-BE49-F238E27FC236}">
                    <a16:creationId xmlns:a16="http://schemas.microsoft.com/office/drawing/2014/main" id="{A206C79E-78D2-4179-A7FF-098B4FEAE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5" y="196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5" name="Line 324">
                <a:extLst>
                  <a:ext uri="{FF2B5EF4-FFF2-40B4-BE49-F238E27FC236}">
                    <a16:creationId xmlns:a16="http://schemas.microsoft.com/office/drawing/2014/main" id="{4F907BCD-7685-48BD-B832-A903A146D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2" y="195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6" name="Line 325">
                <a:extLst>
                  <a:ext uri="{FF2B5EF4-FFF2-40B4-BE49-F238E27FC236}">
                    <a16:creationId xmlns:a16="http://schemas.microsoft.com/office/drawing/2014/main" id="{32A11037-DADA-4AAD-B6CC-E7C29B146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5" y="196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7" name="Line 326">
                <a:extLst>
                  <a:ext uri="{FF2B5EF4-FFF2-40B4-BE49-F238E27FC236}">
                    <a16:creationId xmlns:a16="http://schemas.microsoft.com/office/drawing/2014/main" id="{514D889C-113F-43DB-8FF1-399BBBDDD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2" y="195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8" name="Line 327">
                <a:extLst>
                  <a:ext uri="{FF2B5EF4-FFF2-40B4-BE49-F238E27FC236}">
                    <a16:creationId xmlns:a16="http://schemas.microsoft.com/office/drawing/2014/main" id="{BAF84123-63B7-4CE3-860B-4439E37DF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0" y="197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9" name="Line 328">
                <a:extLst>
                  <a:ext uri="{FF2B5EF4-FFF2-40B4-BE49-F238E27FC236}">
                    <a16:creationId xmlns:a16="http://schemas.microsoft.com/office/drawing/2014/main" id="{B14627CF-170A-446A-A922-7BABCA88F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7" y="196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0" name="Line 329">
                <a:extLst>
                  <a:ext uri="{FF2B5EF4-FFF2-40B4-BE49-F238E27FC236}">
                    <a16:creationId xmlns:a16="http://schemas.microsoft.com/office/drawing/2014/main" id="{401FCC84-064A-44EF-94AF-68DF8DE05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7" y="197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1" name="Line 330">
                <a:extLst>
                  <a:ext uri="{FF2B5EF4-FFF2-40B4-BE49-F238E27FC236}">
                    <a16:creationId xmlns:a16="http://schemas.microsoft.com/office/drawing/2014/main" id="{75DAB866-287E-48F3-938A-6A19EAFD6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4" y="196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2" name="Line 331">
                <a:extLst>
                  <a:ext uri="{FF2B5EF4-FFF2-40B4-BE49-F238E27FC236}">
                    <a16:creationId xmlns:a16="http://schemas.microsoft.com/office/drawing/2014/main" id="{19069B6B-3C7B-41BC-B433-9A8D9F126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7" y="197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3" name="Line 332">
                <a:extLst>
                  <a:ext uri="{FF2B5EF4-FFF2-40B4-BE49-F238E27FC236}">
                    <a16:creationId xmlns:a16="http://schemas.microsoft.com/office/drawing/2014/main" id="{1F647822-8DE9-4558-860B-79F05C953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4" y="196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4" name="Line 333">
                <a:extLst>
                  <a:ext uri="{FF2B5EF4-FFF2-40B4-BE49-F238E27FC236}">
                    <a16:creationId xmlns:a16="http://schemas.microsoft.com/office/drawing/2014/main" id="{B8A5E665-D494-40FE-A32D-F77BD1FAF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8" y="198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5" name="Line 334">
                <a:extLst>
                  <a:ext uri="{FF2B5EF4-FFF2-40B4-BE49-F238E27FC236}">
                    <a16:creationId xmlns:a16="http://schemas.microsoft.com/office/drawing/2014/main" id="{EDE6F7EF-49B8-4F18-85C3-FE7669783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6" name="Line 335">
                <a:extLst>
                  <a:ext uri="{FF2B5EF4-FFF2-40B4-BE49-F238E27FC236}">
                    <a16:creationId xmlns:a16="http://schemas.microsoft.com/office/drawing/2014/main" id="{458B90C7-FEAD-4ED8-9E33-3FA2B0053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7" name="Line 336">
                <a:extLst>
                  <a:ext uri="{FF2B5EF4-FFF2-40B4-BE49-F238E27FC236}">
                    <a16:creationId xmlns:a16="http://schemas.microsoft.com/office/drawing/2014/main" id="{1ED827B5-225B-4F0F-98A2-C76763C5C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9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8" name="Line 337">
                <a:extLst>
                  <a:ext uri="{FF2B5EF4-FFF2-40B4-BE49-F238E27FC236}">
                    <a16:creationId xmlns:a16="http://schemas.microsoft.com/office/drawing/2014/main" id="{AB399756-A2F2-49BD-A435-78F5982B8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9" name="Line 338">
                <a:extLst>
                  <a:ext uri="{FF2B5EF4-FFF2-40B4-BE49-F238E27FC236}">
                    <a16:creationId xmlns:a16="http://schemas.microsoft.com/office/drawing/2014/main" id="{4C6D5F0B-8D1E-4626-96A8-C3446E528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9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0" name="Line 339">
                <a:extLst>
                  <a:ext uri="{FF2B5EF4-FFF2-40B4-BE49-F238E27FC236}">
                    <a16:creationId xmlns:a16="http://schemas.microsoft.com/office/drawing/2014/main" id="{4B9E8BEB-19AA-44D1-8ED9-3D060CF6F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1" name="Line 340">
                <a:extLst>
                  <a:ext uri="{FF2B5EF4-FFF2-40B4-BE49-F238E27FC236}">
                    <a16:creationId xmlns:a16="http://schemas.microsoft.com/office/drawing/2014/main" id="{E2B91CEB-B5DD-4119-91A2-70CA5DE38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9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2" name="Line 341">
                <a:extLst>
                  <a:ext uri="{FF2B5EF4-FFF2-40B4-BE49-F238E27FC236}">
                    <a16:creationId xmlns:a16="http://schemas.microsoft.com/office/drawing/2014/main" id="{E7ED84DD-AFD9-4395-9D03-74BC8A080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9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3" name="Line 342">
                <a:extLst>
                  <a:ext uri="{FF2B5EF4-FFF2-40B4-BE49-F238E27FC236}">
                    <a16:creationId xmlns:a16="http://schemas.microsoft.com/office/drawing/2014/main" id="{04BC29A7-46EF-4BE8-9CC9-635E5D028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6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4" name="Line 343">
                <a:extLst>
                  <a:ext uri="{FF2B5EF4-FFF2-40B4-BE49-F238E27FC236}">
                    <a16:creationId xmlns:a16="http://schemas.microsoft.com/office/drawing/2014/main" id="{0CE58907-3AF8-479A-8C84-7C268B81A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9" y="198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5" name="Line 344">
                <a:extLst>
                  <a:ext uri="{FF2B5EF4-FFF2-40B4-BE49-F238E27FC236}">
                    <a16:creationId xmlns:a16="http://schemas.microsoft.com/office/drawing/2014/main" id="{F9D7EE2E-4C94-4F0F-93D9-D01B3802D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6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6" name="Line 345">
                <a:extLst>
                  <a:ext uri="{FF2B5EF4-FFF2-40B4-BE49-F238E27FC236}">
                    <a16:creationId xmlns:a16="http://schemas.microsoft.com/office/drawing/2014/main" id="{D5503E16-78AF-423B-A5AB-7728592D0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" y="198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7" name="Line 346">
                <a:extLst>
                  <a:ext uri="{FF2B5EF4-FFF2-40B4-BE49-F238E27FC236}">
                    <a16:creationId xmlns:a16="http://schemas.microsoft.com/office/drawing/2014/main" id="{CD2F8086-07A0-4C8F-A623-CAFDAD7C7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5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8" name="Line 347">
                <a:extLst>
                  <a:ext uri="{FF2B5EF4-FFF2-40B4-BE49-F238E27FC236}">
                    <a16:creationId xmlns:a16="http://schemas.microsoft.com/office/drawing/2014/main" id="{360512D3-C434-447B-A1CB-07C5DE5F2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6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9" name="Line 348">
                <a:extLst>
                  <a:ext uri="{FF2B5EF4-FFF2-40B4-BE49-F238E27FC236}">
                    <a16:creationId xmlns:a16="http://schemas.microsoft.com/office/drawing/2014/main" id="{CE2417A5-D144-425C-AFB5-8BE3B4E97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1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0" name="Line 349">
                <a:extLst>
                  <a:ext uri="{FF2B5EF4-FFF2-40B4-BE49-F238E27FC236}">
                    <a16:creationId xmlns:a16="http://schemas.microsoft.com/office/drawing/2014/main" id="{0B2B9FFA-876D-4780-A7A3-9EBF02401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1" name="Line 350">
                <a:extLst>
                  <a:ext uri="{FF2B5EF4-FFF2-40B4-BE49-F238E27FC236}">
                    <a16:creationId xmlns:a16="http://schemas.microsoft.com/office/drawing/2014/main" id="{36115EFC-CDAA-4684-B214-A82C6F1E7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0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2" name="Line 351">
                <a:extLst>
                  <a:ext uri="{FF2B5EF4-FFF2-40B4-BE49-F238E27FC236}">
                    <a16:creationId xmlns:a16="http://schemas.microsoft.com/office/drawing/2014/main" id="{9B1FC5B4-DCF3-42FB-B29C-075CD8811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3" name="Line 352">
                <a:extLst>
                  <a:ext uri="{FF2B5EF4-FFF2-40B4-BE49-F238E27FC236}">
                    <a16:creationId xmlns:a16="http://schemas.microsoft.com/office/drawing/2014/main" id="{14857728-CE03-4693-8FAF-57D5FB5AF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0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4" name="Line 353">
                <a:extLst>
                  <a:ext uri="{FF2B5EF4-FFF2-40B4-BE49-F238E27FC236}">
                    <a16:creationId xmlns:a16="http://schemas.microsoft.com/office/drawing/2014/main" id="{9B9F0FE0-F0D0-4F06-B98C-8FFD9651E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5" name="Line 354">
                <a:extLst>
                  <a:ext uri="{FF2B5EF4-FFF2-40B4-BE49-F238E27FC236}">
                    <a16:creationId xmlns:a16="http://schemas.microsoft.com/office/drawing/2014/main" id="{D1A01CE9-339F-4AF2-ABD6-30FBBF2AC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0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6" name="Line 355">
                <a:extLst>
                  <a:ext uri="{FF2B5EF4-FFF2-40B4-BE49-F238E27FC236}">
                    <a16:creationId xmlns:a16="http://schemas.microsoft.com/office/drawing/2014/main" id="{65B674B1-7D6A-41D1-9657-645DF6FA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198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7" name="Line 356">
                <a:extLst>
                  <a:ext uri="{FF2B5EF4-FFF2-40B4-BE49-F238E27FC236}">
                    <a16:creationId xmlns:a16="http://schemas.microsoft.com/office/drawing/2014/main" id="{6AF0CED5-B3F5-47FD-85A9-C3A6A1F5D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0" y="196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8" name="Line 357">
                <a:extLst>
                  <a:ext uri="{FF2B5EF4-FFF2-40B4-BE49-F238E27FC236}">
                    <a16:creationId xmlns:a16="http://schemas.microsoft.com/office/drawing/2014/main" id="{CB78ED33-AB9F-4534-9FA0-BB1956A47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7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9" name="Line 358">
                <a:extLst>
                  <a:ext uri="{FF2B5EF4-FFF2-40B4-BE49-F238E27FC236}">
                    <a16:creationId xmlns:a16="http://schemas.microsoft.com/office/drawing/2014/main" id="{9CB69106-FE56-4B02-928F-120685415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5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0" name="Line 359">
                <a:extLst>
                  <a:ext uri="{FF2B5EF4-FFF2-40B4-BE49-F238E27FC236}">
                    <a16:creationId xmlns:a16="http://schemas.microsoft.com/office/drawing/2014/main" id="{EA54D912-DFA1-45BA-B647-0E0F2B7FA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7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1" name="Line 360">
                <a:extLst>
                  <a:ext uri="{FF2B5EF4-FFF2-40B4-BE49-F238E27FC236}">
                    <a16:creationId xmlns:a16="http://schemas.microsoft.com/office/drawing/2014/main" id="{C6C30EA9-648D-409C-9B22-F5BD44BC4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5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2" name="Line 361">
                <a:extLst>
                  <a:ext uri="{FF2B5EF4-FFF2-40B4-BE49-F238E27FC236}">
                    <a16:creationId xmlns:a16="http://schemas.microsoft.com/office/drawing/2014/main" id="{0A6427B2-87D4-455A-A0CF-F35DF9D6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7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3" name="Line 362">
                <a:extLst>
                  <a:ext uri="{FF2B5EF4-FFF2-40B4-BE49-F238E27FC236}">
                    <a16:creationId xmlns:a16="http://schemas.microsoft.com/office/drawing/2014/main" id="{ED32D60A-BAEA-4019-AC1F-BBF5B6FF6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4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4" name="Line 363">
                <a:extLst>
                  <a:ext uri="{FF2B5EF4-FFF2-40B4-BE49-F238E27FC236}">
                    <a16:creationId xmlns:a16="http://schemas.microsoft.com/office/drawing/2014/main" id="{6E7DFF6E-CD24-45A9-9FBE-2C6E37DE6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1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5" name="Line 364">
                <a:extLst>
                  <a:ext uri="{FF2B5EF4-FFF2-40B4-BE49-F238E27FC236}">
                    <a16:creationId xmlns:a16="http://schemas.microsoft.com/office/drawing/2014/main" id="{ED836459-CBFB-48CA-93A3-60CE1A0AA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6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6" name="Line 365">
                <a:extLst>
                  <a:ext uri="{FF2B5EF4-FFF2-40B4-BE49-F238E27FC236}">
                    <a16:creationId xmlns:a16="http://schemas.microsoft.com/office/drawing/2014/main" id="{DAD0C6D9-CDD0-434E-AEDB-B88E0C3EC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3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7" name="Line 366">
                <a:extLst>
                  <a:ext uri="{FF2B5EF4-FFF2-40B4-BE49-F238E27FC236}">
                    <a16:creationId xmlns:a16="http://schemas.microsoft.com/office/drawing/2014/main" id="{EB7C5138-5770-4E78-82AF-62385E0C3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0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8" name="Line 367">
                <a:extLst>
                  <a:ext uri="{FF2B5EF4-FFF2-40B4-BE49-F238E27FC236}">
                    <a16:creationId xmlns:a16="http://schemas.microsoft.com/office/drawing/2014/main" id="{32D0C3BD-C1CE-4A6E-B222-E1E171700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2" y="19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9" name="Line 368">
                <a:extLst>
                  <a:ext uri="{FF2B5EF4-FFF2-40B4-BE49-F238E27FC236}">
                    <a16:creationId xmlns:a16="http://schemas.microsoft.com/office/drawing/2014/main" id="{3B1B3FCE-FDFD-4C9B-8A38-CF94782EB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9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0" name="Line 369">
                <a:extLst>
                  <a:ext uri="{FF2B5EF4-FFF2-40B4-BE49-F238E27FC236}">
                    <a16:creationId xmlns:a16="http://schemas.microsoft.com/office/drawing/2014/main" id="{7CFAB83A-A33C-4524-BE34-99B7BEF0A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6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1" name="Line 370">
                <a:extLst>
                  <a:ext uri="{FF2B5EF4-FFF2-40B4-BE49-F238E27FC236}">
                    <a16:creationId xmlns:a16="http://schemas.microsoft.com/office/drawing/2014/main" id="{23B5EBA3-0B12-4677-B418-6146E28EE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1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2" name="Line 371">
                <a:extLst>
                  <a:ext uri="{FF2B5EF4-FFF2-40B4-BE49-F238E27FC236}">
                    <a16:creationId xmlns:a16="http://schemas.microsoft.com/office/drawing/2014/main" id="{F3E3798E-9D39-4849-8671-AECDF9DD8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7" y="20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3" name="Line 372">
                <a:extLst>
                  <a:ext uri="{FF2B5EF4-FFF2-40B4-BE49-F238E27FC236}">
                    <a16:creationId xmlns:a16="http://schemas.microsoft.com/office/drawing/2014/main" id="{40BF3759-222C-4EFC-AFF0-F893FC58F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4" y="20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4" name="Line 373">
                <a:extLst>
                  <a:ext uri="{FF2B5EF4-FFF2-40B4-BE49-F238E27FC236}">
                    <a16:creationId xmlns:a16="http://schemas.microsoft.com/office/drawing/2014/main" id="{C89187F1-5D97-459D-9D16-1281648C1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3" y="203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5" name="Line 374">
                <a:extLst>
                  <a:ext uri="{FF2B5EF4-FFF2-40B4-BE49-F238E27FC236}">
                    <a16:creationId xmlns:a16="http://schemas.microsoft.com/office/drawing/2014/main" id="{667243FC-C721-4A41-9E98-686021F86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202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6" name="Line 375">
                <a:extLst>
                  <a:ext uri="{FF2B5EF4-FFF2-40B4-BE49-F238E27FC236}">
                    <a16:creationId xmlns:a16="http://schemas.microsoft.com/office/drawing/2014/main" id="{906C38C7-909B-4057-8415-7F82CE377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" y="203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7" name="Line 376">
                <a:extLst>
                  <a:ext uri="{FF2B5EF4-FFF2-40B4-BE49-F238E27FC236}">
                    <a16:creationId xmlns:a16="http://schemas.microsoft.com/office/drawing/2014/main" id="{845CED3D-E691-4A8A-98D7-40C84E146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202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8" name="Line 377">
                <a:extLst>
                  <a:ext uri="{FF2B5EF4-FFF2-40B4-BE49-F238E27FC236}">
                    <a16:creationId xmlns:a16="http://schemas.microsoft.com/office/drawing/2014/main" id="{9B113B91-2883-4916-A8DF-C7D177560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" y="203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9" name="Line 378">
                <a:extLst>
                  <a:ext uri="{FF2B5EF4-FFF2-40B4-BE49-F238E27FC236}">
                    <a16:creationId xmlns:a16="http://schemas.microsoft.com/office/drawing/2014/main" id="{6D6C6854-83DF-4012-ACFC-8F884767A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202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0" name="Line 379">
                <a:extLst>
                  <a:ext uri="{FF2B5EF4-FFF2-40B4-BE49-F238E27FC236}">
                    <a16:creationId xmlns:a16="http://schemas.microsoft.com/office/drawing/2014/main" id="{2C2A9CF6-A95F-4A41-ABD0-E15C888CB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203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1" name="Line 380">
                <a:extLst>
                  <a:ext uri="{FF2B5EF4-FFF2-40B4-BE49-F238E27FC236}">
                    <a16:creationId xmlns:a16="http://schemas.microsoft.com/office/drawing/2014/main" id="{F7D75D9E-D416-4DF5-B3F1-8B746ED99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202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2" name="Line 381">
                <a:extLst>
                  <a:ext uri="{FF2B5EF4-FFF2-40B4-BE49-F238E27FC236}">
                    <a16:creationId xmlns:a16="http://schemas.microsoft.com/office/drawing/2014/main" id="{B75AB034-F0BF-40F4-8D1B-8975EE9ED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203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3" name="Line 382">
                <a:extLst>
                  <a:ext uri="{FF2B5EF4-FFF2-40B4-BE49-F238E27FC236}">
                    <a16:creationId xmlns:a16="http://schemas.microsoft.com/office/drawing/2014/main" id="{73F14752-6B3F-4F3C-A919-36FADF4DA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202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4" name="Line 383">
                <a:extLst>
                  <a:ext uri="{FF2B5EF4-FFF2-40B4-BE49-F238E27FC236}">
                    <a16:creationId xmlns:a16="http://schemas.microsoft.com/office/drawing/2014/main" id="{0EE7D800-D3E1-4D15-A049-93E43F915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205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5" name="Line 384">
                <a:extLst>
                  <a:ext uri="{FF2B5EF4-FFF2-40B4-BE49-F238E27FC236}">
                    <a16:creationId xmlns:a16="http://schemas.microsoft.com/office/drawing/2014/main" id="{552697D4-B7FB-4619-B6EB-098FE4F38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6" name="Line 385">
                <a:extLst>
                  <a:ext uri="{FF2B5EF4-FFF2-40B4-BE49-F238E27FC236}">
                    <a16:creationId xmlns:a16="http://schemas.microsoft.com/office/drawing/2014/main" id="{6BBB22B8-8B28-40C7-8FE6-F13C3E811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6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7" name="Line 386">
                <a:extLst>
                  <a:ext uri="{FF2B5EF4-FFF2-40B4-BE49-F238E27FC236}">
                    <a16:creationId xmlns:a16="http://schemas.microsoft.com/office/drawing/2014/main" id="{C2AB99B0-0C94-45B1-B985-5DFC142B8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8" name="Line 387">
                <a:extLst>
                  <a:ext uri="{FF2B5EF4-FFF2-40B4-BE49-F238E27FC236}">
                    <a16:creationId xmlns:a16="http://schemas.microsoft.com/office/drawing/2014/main" id="{6240F668-30BF-472C-A5D2-536D484EE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6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9" name="Line 388">
                <a:extLst>
                  <a:ext uri="{FF2B5EF4-FFF2-40B4-BE49-F238E27FC236}">
                    <a16:creationId xmlns:a16="http://schemas.microsoft.com/office/drawing/2014/main" id="{1E9EC478-9ABA-459B-8AFC-5152AC206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0" name="Line 389">
                <a:extLst>
                  <a:ext uri="{FF2B5EF4-FFF2-40B4-BE49-F238E27FC236}">
                    <a16:creationId xmlns:a16="http://schemas.microsoft.com/office/drawing/2014/main" id="{90AF1515-B3DA-46B4-9B8B-07C77EE51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6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1" name="Line 390">
                <a:extLst>
                  <a:ext uri="{FF2B5EF4-FFF2-40B4-BE49-F238E27FC236}">
                    <a16:creationId xmlns:a16="http://schemas.microsoft.com/office/drawing/2014/main" id="{85C31307-530A-48EA-962D-008AA6404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2" name="Line 391">
                <a:extLst>
                  <a:ext uri="{FF2B5EF4-FFF2-40B4-BE49-F238E27FC236}">
                    <a16:creationId xmlns:a16="http://schemas.microsoft.com/office/drawing/2014/main" id="{AF3DB9C8-C153-413A-A94C-B40022CFA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8" y="205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3" name="Line 392">
                <a:extLst>
                  <a:ext uri="{FF2B5EF4-FFF2-40B4-BE49-F238E27FC236}">
                    <a16:creationId xmlns:a16="http://schemas.microsoft.com/office/drawing/2014/main" id="{3093172C-1DDD-4CE5-89D0-2E67F184E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4" name="Line 393">
                <a:extLst>
                  <a:ext uri="{FF2B5EF4-FFF2-40B4-BE49-F238E27FC236}">
                    <a16:creationId xmlns:a16="http://schemas.microsoft.com/office/drawing/2014/main" id="{A22D5453-B8FE-4D53-A5CF-5A91EC1FA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5" name="Line 394">
                <a:extLst>
                  <a:ext uri="{FF2B5EF4-FFF2-40B4-BE49-F238E27FC236}">
                    <a16:creationId xmlns:a16="http://schemas.microsoft.com/office/drawing/2014/main" id="{2F1A204C-98AA-419B-B139-E36CC082A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8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6" name="Line 395">
                <a:extLst>
                  <a:ext uri="{FF2B5EF4-FFF2-40B4-BE49-F238E27FC236}">
                    <a16:creationId xmlns:a16="http://schemas.microsoft.com/office/drawing/2014/main" id="{D6898B92-3BD4-47ED-B2F9-3E2BD4AE0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7" name="Line 396">
                <a:extLst>
                  <a:ext uri="{FF2B5EF4-FFF2-40B4-BE49-F238E27FC236}">
                    <a16:creationId xmlns:a16="http://schemas.microsoft.com/office/drawing/2014/main" id="{25404547-7806-475C-B97C-6F4C52447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0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8" name="Line 397">
                <a:extLst>
                  <a:ext uri="{FF2B5EF4-FFF2-40B4-BE49-F238E27FC236}">
                    <a16:creationId xmlns:a16="http://schemas.microsoft.com/office/drawing/2014/main" id="{EAEF6639-EAB2-42B1-A7C4-623820B0C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9" name="Line 398">
                <a:extLst>
                  <a:ext uri="{FF2B5EF4-FFF2-40B4-BE49-F238E27FC236}">
                    <a16:creationId xmlns:a16="http://schemas.microsoft.com/office/drawing/2014/main" id="{8266F04A-7695-43B9-AEF1-3EA1E16CC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0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0" name="Line 399">
                <a:extLst>
                  <a:ext uri="{FF2B5EF4-FFF2-40B4-BE49-F238E27FC236}">
                    <a16:creationId xmlns:a16="http://schemas.microsoft.com/office/drawing/2014/main" id="{D417CF23-3604-49D8-8D83-E1AB91901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2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1" name="Line 400">
                <a:extLst>
                  <a:ext uri="{FF2B5EF4-FFF2-40B4-BE49-F238E27FC236}">
                    <a16:creationId xmlns:a16="http://schemas.microsoft.com/office/drawing/2014/main" id="{246D2863-7CD2-444E-847F-1041141F7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7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2" name="Line 401">
                <a:extLst>
                  <a:ext uri="{FF2B5EF4-FFF2-40B4-BE49-F238E27FC236}">
                    <a16:creationId xmlns:a16="http://schemas.microsoft.com/office/drawing/2014/main" id="{53FDF408-455D-4F5C-8B2B-B371BA544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4" y="205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3" name="Line 402">
                <a:extLst>
                  <a:ext uri="{FF2B5EF4-FFF2-40B4-BE49-F238E27FC236}">
                    <a16:creationId xmlns:a16="http://schemas.microsoft.com/office/drawing/2014/main" id="{9454A058-520E-4468-99D8-BE15C08D7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1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4" name="Line 403">
                <a:extLst>
                  <a:ext uri="{FF2B5EF4-FFF2-40B4-BE49-F238E27FC236}">
                    <a16:creationId xmlns:a16="http://schemas.microsoft.com/office/drawing/2014/main" id="{73219DBB-8FE5-4112-89A8-3A7968AB6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5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5" name="Line 404">
                <a:extLst>
                  <a:ext uri="{FF2B5EF4-FFF2-40B4-BE49-F238E27FC236}">
                    <a16:creationId xmlns:a16="http://schemas.microsoft.com/office/drawing/2014/main" id="{9CEE0524-76A6-4229-A1FA-AE95C664F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0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6" name="Line 405">
                <a:extLst>
                  <a:ext uri="{FF2B5EF4-FFF2-40B4-BE49-F238E27FC236}">
                    <a16:creationId xmlns:a16="http://schemas.microsoft.com/office/drawing/2014/main" id="{13069AE8-02A2-4127-B1BC-207197189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7" y="205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14" name="Group 607">
              <a:extLst>
                <a:ext uri="{FF2B5EF4-FFF2-40B4-BE49-F238E27FC236}">
                  <a16:creationId xmlns:a16="http://schemas.microsoft.com/office/drawing/2014/main" id="{6DB02693-5C2C-4722-B11E-BBDDF3C9A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" y="1378"/>
              <a:ext cx="2704" cy="753"/>
              <a:chOff x="4601" y="1378"/>
              <a:chExt cx="2704" cy="753"/>
            </a:xfrm>
          </p:grpSpPr>
          <p:sp>
            <p:nvSpPr>
              <p:cNvPr id="1227" name="Line 407">
                <a:extLst>
                  <a:ext uri="{FF2B5EF4-FFF2-40B4-BE49-F238E27FC236}">
                    <a16:creationId xmlns:a16="http://schemas.microsoft.com/office/drawing/2014/main" id="{EAF84436-C7B2-4891-AA13-5845FA8AD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4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8" name="Line 408">
                <a:extLst>
                  <a:ext uri="{FF2B5EF4-FFF2-40B4-BE49-F238E27FC236}">
                    <a16:creationId xmlns:a16="http://schemas.microsoft.com/office/drawing/2014/main" id="{D1F93FD7-9E24-4364-977F-E14FC508B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5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9" name="Line 409">
                <a:extLst>
                  <a:ext uri="{FF2B5EF4-FFF2-40B4-BE49-F238E27FC236}">
                    <a16:creationId xmlns:a16="http://schemas.microsoft.com/office/drawing/2014/main" id="{D013A055-CDBD-4419-89FF-36B8367C0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2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0" name="Line 410">
                <a:extLst>
                  <a:ext uri="{FF2B5EF4-FFF2-40B4-BE49-F238E27FC236}">
                    <a16:creationId xmlns:a16="http://schemas.microsoft.com/office/drawing/2014/main" id="{B6A0C342-A7E2-4365-802D-18EDE645E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8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1" name="Line 411">
                <a:extLst>
                  <a:ext uri="{FF2B5EF4-FFF2-40B4-BE49-F238E27FC236}">
                    <a16:creationId xmlns:a16="http://schemas.microsoft.com/office/drawing/2014/main" id="{1ED3C213-25B4-405A-98CD-38B38076C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5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2" name="Line 412">
                <a:extLst>
                  <a:ext uri="{FF2B5EF4-FFF2-40B4-BE49-F238E27FC236}">
                    <a16:creationId xmlns:a16="http://schemas.microsoft.com/office/drawing/2014/main" id="{7C3C0235-12B5-4EA2-B471-8A0F56B33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3" name="Line 413">
                <a:extLst>
                  <a:ext uri="{FF2B5EF4-FFF2-40B4-BE49-F238E27FC236}">
                    <a16:creationId xmlns:a16="http://schemas.microsoft.com/office/drawing/2014/main" id="{1658F4E8-277E-4A78-A086-8D1CF605E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1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4" name="Line 414">
                <a:extLst>
                  <a:ext uri="{FF2B5EF4-FFF2-40B4-BE49-F238E27FC236}">
                    <a16:creationId xmlns:a16="http://schemas.microsoft.com/office/drawing/2014/main" id="{6B893182-44DA-427A-8AE4-73ED3FBE5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" y="205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5" name="Line 415">
                <a:extLst>
                  <a:ext uri="{FF2B5EF4-FFF2-40B4-BE49-F238E27FC236}">
                    <a16:creationId xmlns:a16="http://schemas.microsoft.com/office/drawing/2014/main" id="{1D254D30-E366-4865-9E47-F1AA1791F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1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6" name="Line 416">
                <a:extLst>
                  <a:ext uri="{FF2B5EF4-FFF2-40B4-BE49-F238E27FC236}">
                    <a16:creationId xmlns:a16="http://schemas.microsoft.com/office/drawing/2014/main" id="{4A60E01C-97C6-42EE-909D-2F2A35FA8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" y="2059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7" name="Line 417">
                <a:extLst>
                  <a:ext uri="{FF2B5EF4-FFF2-40B4-BE49-F238E27FC236}">
                    <a16:creationId xmlns:a16="http://schemas.microsoft.com/office/drawing/2014/main" id="{7FC588BE-F10D-4DD8-988D-E239A3E42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3" y="204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8" name="Line 418">
                <a:extLst>
                  <a:ext uri="{FF2B5EF4-FFF2-40B4-BE49-F238E27FC236}">
                    <a16:creationId xmlns:a16="http://schemas.microsoft.com/office/drawing/2014/main" id="{504F90A7-E3EB-449A-9E42-1F4B2557A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1" y="207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9" name="Line 419">
                <a:extLst>
                  <a:ext uri="{FF2B5EF4-FFF2-40B4-BE49-F238E27FC236}">
                    <a16:creationId xmlns:a16="http://schemas.microsoft.com/office/drawing/2014/main" id="{649A84F7-4BBA-4C4F-81F1-109EB9A30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" y="206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0" name="Line 420">
                <a:extLst>
                  <a:ext uri="{FF2B5EF4-FFF2-40B4-BE49-F238E27FC236}">
                    <a16:creationId xmlns:a16="http://schemas.microsoft.com/office/drawing/2014/main" id="{7227FB00-A967-4078-8E88-430CC1F62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1" y="207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1" name="Line 421">
                <a:extLst>
                  <a:ext uri="{FF2B5EF4-FFF2-40B4-BE49-F238E27FC236}">
                    <a16:creationId xmlns:a16="http://schemas.microsoft.com/office/drawing/2014/main" id="{ECEC537D-5D92-4C8E-BD08-3AB81B257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" y="206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2" name="Line 422">
                <a:extLst>
                  <a:ext uri="{FF2B5EF4-FFF2-40B4-BE49-F238E27FC236}">
                    <a16:creationId xmlns:a16="http://schemas.microsoft.com/office/drawing/2014/main" id="{219A4645-1540-424F-8D38-F3EC5410C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3" y="207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3" name="Line 423">
                <a:extLst>
                  <a:ext uri="{FF2B5EF4-FFF2-40B4-BE49-F238E27FC236}">
                    <a16:creationId xmlns:a16="http://schemas.microsoft.com/office/drawing/2014/main" id="{D8F15527-7209-4424-B358-CD2A55A61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206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4" name="Line 424">
                <a:extLst>
                  <a:ext uri="{FF2B5EF4-FFF2-40B4-BE49-F238E27FC236}">
                    <a16:creationId xmlns:a16="http://schemas.microsoft.com/office/drawing/2014/main" id="{89E4737D-40F5-47E3-BDA0-7B0124AB9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3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5" name="Line 425">
                <a:extLst>
                  <a:ext uri="{FF2B5EF4-FFF2-40B4-BE49-F238E27FC236}">
                    <a16:creationId xmlns:a16="http://schemas.microsoft.com/office/drawing/2014/main" id="{A8408C38-8AED-4402-94A0-02C51810B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6" name="Line 426">
                <a:extLst>
                  <a:ext uri="{FF2B5EF4-FFF2-40B4-BE49-F238E27FC236}">
                    <a16:creationId xmlns:a16="http://schemas.microsoft.com/office/drawing/2014/main" id="{ED8CD90F-5850-4A81-A3CC-1966C5AC4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9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7" name="Line 427">
                <a:extLst>
                  <a:ext uri="{FF2B5EF4-FFF2-40B4-BE49-F238E27FC236}">
                    <a16:creationId xmlns:a16="http://schemas.microsoft.com/office/drawing/2014/main" id="{2A83A9CA-B3CF-4313-8D07-17E021240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6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8" name="Line 428">
                <a:extLst>
                  <a:ext uri="{FF2B5EF4-FFF2-40B4-BE49-F238E27FC236}">
                    <a16:creationId xmlns:a16="http://schemas.microsoft.com/office/drawing/2014/main" id="{159E29CB-81BA-4414-9A1A-7F5244756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0" y="20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9" name="Line 429">
                <a:extLst>
                  <a:ext uri="{FF2B5EF4-FFF2-40B4-BE49-F238E27FC236}">
                    <a16:creationId xmlns:a16="http://schemas.microsoft.com/office/drawing/2014/main" id="{571A7052-F814-4AC7-85C6-6EDE21BC5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7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0" name="Line 430">
                <a:extLst>
                  <a:ext uri="{FF2B5EF4-FFF2-40B4-BE49-F238E27FC236}">
                    <a16:creationId xmlns:a16="http://schemas.microsoft.com/office/drawing/2014/main" id="{AC0AF687-90C5-4ED4-918B-8BA52AB52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0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1" name="Line 431">
                <a:extLst>
                  <a:ext uri="{FF2B5EF4-FFF2-40B4-BE49-F238E27FC236}">
                    <a16:creationId xmlns:a16="http://schemas.microsoft.com/office/drawing/2014/main" id="{407127E9-1AED-4CAE-86FC-1EE57D1EB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7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2" name="Line 432">
                <a:extLst>
                  <a:ext uri="{FF2B5EF4-FFF2-40B4-BE49-F238E27FC236}">
                    <a16:creationId xmlns:a16="http://schemas.microsoft.com/office/drawing/2014/main" id="{6DD0C693-E64B-4677-935C-2835E9086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7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3" name="Line 433">
                <a:extLst>
                  <a:ext uri="{FF2B5EF4-FFF2-40B4-BE49-F238E27FC236}">
                    <a16:creationId xmlns:a16="http://schemas.microsoft.com/office/drawing/2014/main" id="{FBC76D17-3618-48F3-9EC2-1A4189B82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4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4" name="Line 434">
                <a:extLst>
                  <a:ext uri="{FF2B5EF4-FFF2-40B4-BE49-F238E27FC236}">
                    <a16:creationId xmlns:a16="http://schemas.microsoft.com/office/drawing/2014/main" id="{D8B966D8-A0F2-40BD-B89A-5EFC03DEA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7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5" name="Line 435">
                <a:extLst>
                  <a:ext uri="{FF2B5EF4-FFF2-40B4-BE49-F238E27FC236}">
                    <a16:creationId xmlns:a16="http://schemas.microsoft.com/office/drawing/2014/main" id="{A6756332-8102-406A-975A-E66C6C60F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2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6" name="Line 436">
                <a:extLst>
                  <a:ext uri="{FF2B5EF4-FFF2-40B4-BE49-F238E27FC236}">
                    <a16:creationId xmlns:a16="http://schemas.microsoft.com/office/drawing/2014/main" id="{740EA9CA-CC39-49A5-8DA9-7D018FD5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7" name="Line 437">
                <a:extLst>
                  <a:ext uri="{FF2B5EF4-FFF2-40B4-BE49-F238E27FC236}">
                    <a16:creationId xmlns:a16="http://schemas.microsoft.com/office/drawing/2014/main" id="{96C2A457-71A5-4135-9A35-BE9A8C16C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8" name="Line 438">
                <a:extLst>
                  <a:ext uri="{FF2B5EF4-FFF2-40B4-BE49-F238E27FC236}">
                    <a16:creationId xmlns:a16="http://schemas.microsoft.com/office/drawing/2014/main" id="{D9A3F64A-5CC3-4461-8FDF-BB32EBB41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2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9" name="Line 439">
                <a:extLst>
                  <a:ext uri="{FF2B5EF4-FFF2-40B4-BE49-F238E27FC236}">
                    <a16:creationId xmlns:a16="http://schemas.microsoft.com/office/drawing/2014/main" id="{FDDD091D-BEB9-4FC9-8F0A-EFB90E7DF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0" name="Line 440">
                <a:extLst>
                  <a:ext uri="{FF2B5EF4-FFF2-40B4-BE49-F238E27FC236}">
                    <a16:creationId xmlns:a16="http://schemas.microsoft.com/office/drawing/2014/main" id="{54112E54-6B9C-4EB1-A98C-959486583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4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1" name="Line 441">
                <a:extLst>
                  <a:ext uri="{FF2B5EF4-FFF2-40B4-BE49-F238E27FC236}">
                    <a16:creationId xmlns:a16="http://schemas.microsoft.com/office/drawing/2014/main" id="{8B13C459-7CF2-43AA-8853-23ADE8A88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1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2" name="Line 442">
                <a:extLst>
                  <a:ext uri="{FF2B5EF4-FFF2-40B4-BE49-F238E27FC236}">
                    <a16:creationId xmlns:a16="http://schemas.microsoft.com/office/drawing/2014/main" id="{FA6FE6E1-E0CE-488B-BF22-A807C9082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8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3" name="Line 443">
                <a:extLst>
                  <a:ext uri="{FF2B5EF4-FFF2-40B4-BE49-F238E27FC236}">
                    <a16:creationId xmlns:a16="http://schemas.microsoft.com/office/drawing/2014/main" id="{451A06FF-EA66-47CE-807B-3234A822D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3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4" name="Line 444">
                <a:extLst>
                  <a:ext uri="{FF2B5EF4-FFF2-40B4-BE49-F238E27FC236}">
                    <a16:creationId xmlns:a16="http://schemas.microsoft.com/office/drawing/2014/main" id="{4E28EEC8-5AF7-42D8-9EAE-2C1B6DF22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0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5" name="Line 445">
                <a:extLst>
                  <a:ext uri="{FF2B5EF4-FFF2-40B4-BE49-F238E27FC236}">
                    <a16:creationId xmlns:a16="http://schemas.microsoft.com/office/drawing/2014/main" id="{E3FBDC06-7438-4F58-9671-1431CAA64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6" name="Line 446">
                <a:extLst>
                  <a:ext uri="{FF2B5EF4-FFF2-40B4-BE49-F238E27FC236}">
                    <a16:creationId xmlns:a16="http://schemas.microsoft.com/office/drawing/2014/main" id="{C44F0FCA-CB90-48AB-AB66-222E0C67C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8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7" name="Line 447">
                <a:extLst>
                  <a:ext uri="{FF2B5EF4-FFF2-40B4-BE49-F238E27FC236}">
                    <a16:creationId xmlns:a16="http://schemas.microsoft.com/office/drawing/2014/main" id="{DFF03D2A-5120-4A4C-9FEE-71DA5DA3D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8" name="Line 448">
                <a:extLst>
                  <a:ext uri="{FF2B5EF4-FFF2-40B4-BE49-F238E27FC236}">
                    <a16:creationId xmlns:a16="http://schemas.microsoft.com/office/drawing/2014/main" id="{53173BF1-FDF1-4E45-BDA2-4A2D3CFAD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9" name="Line 449">
                <a:extLst>
                  <a:ext uri="{FF2B5EF4-FFF2-40B4-BE49-F238E27FC236}">
                    <a16:creationId xmlns:a16="http://schemas.microsoft.com/office/drawing/2014/main" id="{382884BB-D5B1-4BDB-A606-90F12D777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2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0" name="Line 450">
                <a:extLst>
                  <a:ext uri="{FF2B5EF4-FFF2-40B4-BE49-F238E27FC236}">
                    <a16:creationId xmlns:a16="http://schemas.microsoft.com/office/drawing/2014/main" id="{6069CA28-830D-4532-BA1D-6F2F7A12D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4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1" name="Line 451">
                <a:extLst>
                  <a:ext uri="{FF2B5EF4-FFF2-40B4-BE49-F238E27FC236}">
                    <a16:creationId xmlns:a16="http://schemas.microsoft.com/office/drawing/2014/main" id="{6EDD920B-A933-4FB4-A4D0-ECB7E291D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9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2" name="Line 452">
                <a:extLst>
                  <a:ext uri="{FF2B5EF4-FFF2-40B4-BE49-F238E27FC236}">
                    <a16:creationId xmlns:a16="http://schemas.microsoft.com/office/drawing/2014/main" id="{E508BF20-5641-4967-B803-A4C9AD380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4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3" name="Line 453">
                <a:extLst>
                  <a:ext uri="{FF2B5EF4-FFF2-40B4-BE49-F238E27FC236}">
                    <a16:creationId xmlns:a16="http://schemas.microsoft.com/office/drawing/2014/main" id="{4F5512D2-D38D-4B43-BAAA-3F72DDAEF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9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4" name="Line 454">
                <a:extLst>
                  <a:ext uri="{FF2B5EF4-FFF2-40B4-BE49-F238E27FC236}">
                    <a16:creationId xmlns:a16="http://schemas.microsoft.com/office/drawing/2014/main" id="{408B9479-1EAF-4B6B-9B80-C5A82D694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2" y="2116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5" name="Line 455">
                <a:extLst>
                  <a:ext uri="{FF2B5EF4-FFF2-40B4-BE49-F238E27FC236}">
                    <a16:creationId xmlns:a16="http://schemas.microsoft.com/office/drawing/2014/main" id="{6A02DEFC-E455-4DDE-ABFC-798D6B50B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9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6" name="Line 456">
                <a:extLst>
                  <a:ext uri="{FF2B5EF4-FFF2-40B4-BE49-F238E27FC236}">
                    <a16:creationId xmlns:a16="http://schemas.microsoft.com/office/drawing/2014/main" id="{857D7A39-113C-42FF-BF83-72D92DF33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9" y="21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7" name="Line 457">
                <a:extLst>
                  <a:ext uri="{FF2B5EF4-FFF2-40B4-BE49-F238E27FC236}">
                    <a16:creationId xmlns:a16="http://schemas.microsoft.com/office/drawing/2014/main" id="{C373E2F7-EFF2-43C2-A055-EA75C7090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6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8" name="Line 458">
                <a:extLst>
                  <a:ext uri="{FF2B5EF4-FFF2-40B4-BE49-F238E27FC236}">
                    <a16:creationId xmlns:a16="http://schemas.microsoft.com/office/drawing/2014/main" id="{38B46C65-061D-446E-836A-F6401F716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0" y="21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9" name="Line 459">
                <a:extLst>
                  <a:ext uri="{FF2B5EF4-FFF2-40B4-BE49-F238E27FC236}">
                    <a16:creationId xmlns:a16="http://schemas.microsoft.com/office/drawing/2014/main" id="{03D9CF4F-9A9E-42B6-B105-7D5DFC08B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0" name="Line 460">
                <a:extLst>
                  <a:ext uri="{FF2B5EF4-FFF2-40B4-BE49-F238E27FC236}">
                    <a16:creationId xmlns:a16="http://schemas.microsoft.com/office/drawing/2014/main" id="{56A8D738-77A7-49E2-AB63-923E49918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7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1" name="Line 461">
                <a:extLst>
                  <a:ext uri="{FF2B5EF4-FFF2-40B4-BE49-F238E27FC236}">
                    <a16:creationId xmlns:a16="http://schemas.microsoft.com/office/drawing/2014/main" id="{839ADFCC-6FDA-4F79-B26F-8CE53E3EB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2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2" name="Line 462">
                <a:extLst>
                  <a:ext uri="{FF2B5EF4-FFF2-40B4-BE49-F238E27FC236}">
                    <a16:creationId xmlns:a16="http://schemas.microsoft.com/office/drawing/2014/main" id="{00CE77BB-A72D-490D-B2D4-D80067355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8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3" name="Line 463">
                <a:extLst>
                  <a:ext uri="{FF2B5EF4-FFF2-40B4-BE49-F238E27FC236}">
                    <a16:creationId xmlns:a16="http://schemas.microsoft.com/office/drawing/2014/main" id="{B88960E4-1DFB-45F8-91C1-F6317A252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5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4" name="Line 464">
                <a:extLst>
                  <a:ext uri="{FF2B5EF4-FFF2-40B4-BE49-F238E27FC236}">
                    <a16:creationId xmlns:a16="http://schemas.microsoft.com/office/drawing/2014/main" id="{5B1EF1DD-3B31-479A-9391-15216739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8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5" name="Line 465">
                <a:extLst>
                  <a:ext uri="{FF2B5EF4-FFF2-40B4-BE49-F238E27FC236}">
                    <a16:creationId xmlns:a16="http://schemas.microsoft.com/office/drawing/2014/main" id="{B52E1BB2-9B57-4A60-B1AA-385C8FADD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5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6" name="Line 466">
                <a:extLst>
                  <a:ext uri="{FF2B5EF4-FFF2-40B4-BE49-F238E27FC236}">
                    <a16:creationId xmlns:a16="http://schemas.microsoft.com/office/drawing/2014/main" id="{53D23397-130E-4485-8692-725595FDC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0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7" name="Line 467">
                <a:extLst>
                  <a:ext uri="{FF2B5EF4-FFF2-40B4-BE49-F238E27FC236}">
                    <a16:creationId xmlns:a16="http://schemas.microsoft.com/office/drawing/2014/main" id="{2DE3DFCD-C6E6-4FB1-ADC3-D22A9DF48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8" name="Line 468">
                <a:extLst>
                  <a:ext uri="{FF2B5EF4-FFF2-40B4-BE49-F238E27FC236}">
                    <a16:creationId xmlns:a16="http://schemas.microsoft.com/office/drawing/2014/main" id="{8D33F8A8-3473-4131-BD16-24B566C87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9" y="21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9" name="Line 469">
                <a:extLst>
                  <a:ext uri="{FF2B5EF4-FFF2-40B4-BE49-F238E27FC236}">
                    <a16:creationId xmlns:a16="http://schemas.microsoft.com/office/drawing/2014/main" id="{08983640-AE54-4039-943D-77DFE5436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6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0" name="Line 470">
                <a:extLst>
                  <a:ext uri="{FF2B5EF4-FFF2-40B4-BE49-F238E27FC236}">
                    <a16:creationId xmlns:a16="http://schemas.microsoft.com/office/drawing/2014/main" id="{E19D415D-2203-4FB1-B96E-CB3F297CF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0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1" name="Line 471">
                <a:extLst>
                  <a:ext uri="{FF2B5EF4-FFF2-40B4-BE49-F238E27FC236}">
                    <a16:creationId xmlns:a16="http://schemas.microsoft.com/office/drawing/2014/main" id="{6EEAF03A-87CC-4BC1-8035-EEBD9488C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2" name="Line 472">
                <a:extLst>
                  <a:ext uri="{FF2B5EF4-FFF2-40B4-BE49-F238E27FC236}">
                    <a16:creationId xmlns:a16="http://schemas.microsoft.com/office/drawing/2014/main" id="{F7101293-273A-4F4C-8CBE-77B79CF1F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3" name="Line 473">
                <a:extLst>
                  <a:ext uri="{FF2B5EF4-FFF2-40B4-BE49-F238E27FC236}">
                    <a16:creationId xmlns:a16="http://schemas.microsoft.com/office/drawing/2014/main" id="{C827F79E-0A07-41AB-AFD9-1827B574C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3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4" name="Line 474">
                <a:extLst>
                  <a:ext uri="{FF2B5EF4-FFF2-40B4-BE49-F238E27FC236}">
                    <a16:creationId xmlns:a16="http://schemas.microsoft.com/office/drawing/2014/main" id="{7DF89BDC-6B3B-4720-BF7F-588254E38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0" y="2116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5" name="Line 475">
                <a:extLst>
                  <a:ext uri="{FF2B5EF4-FFF2-40B4-BE49-F238E27FC236}">
                    <a16:creationId xmlns:a16="http://schemas.microsoft.com/office/drawing/2014/main" id="{5358650D-124A-444D-9E4C-6077C10FA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6" name="Line 476">
                <a:extLst>
                  <a:ext uri="{FF2B5EF4-FFF2-40B4-BE49-F238E27FC236}">
                    <a16:creationId xmlns:a16="http://schemas.microsoft.com/office/drawing/2014/main" id="{9F4B024D-09D8-4AA0-8F5D-2FC68DE98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9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7" name="Line 477">
                <a:extLst>
                  <a:ext uri="{FF2B5EF4-FFF2-40B4-BE49-F238E27FC236}">
                    <a16:creationId xmlns:a16="http://schemas.microsoft.com/office/drawing/2014/main" id="{9BC2E0BF-6969-483A-8C3F-D627ECA8B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4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8" name="Line 478">
                <a:extLst>
                  <a:ext uri="{FF2B5EF4-FFF2-40B4-BE49-F238E27FC236}">
                    <a16:creationId xmlns:a16="http://schemas.microsoft.com/office/drawing/2014/main" id="{F935DE5D-1FB4-4E52-8E5D-8CB9561F6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7" y="21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9" name="Line 479">
                <a:extLst>
                  <a:ext uri="{FF2B5EF4-FFF2-40B4-BE49-F238E27FC236}">
                    <a16:creationId xmlns:a16="http://schemas.microsoft.com/office/drawing/2014/main" id="{E4281E67-AF0D-4C74-9FEE-F1AD5AB84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0" name="Line 480">
                <a:extLst>
                  <a:ext uri="{FF2B5EF4-FFF2-40B4-BE49-F238E27FC236}">
                    <a16:creationId xmlns:a16="http://schemas.microsoft.com/office/drawing/2014/main" id="{5772B4F9-7A24-4C2A-92AA-FC6F8ACA9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1" name="Line 481">
                <a:extLst>
                  <a:ext uri="{FF2B5EF4-FFF2-40B4-BE49-F238E27FC236}">
                    <a16:creationId xmlns:a16="http://schemas.microsoft.com/office/drawing/2014/main" id="{C2B711AF-A465-4AB3-B987-06BA5EDA9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7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2" name="Line 482">
                <a:extLst>
                  <a:ext uri="{FF2B5EF4-FFF2-40B4-BE49-F238E27FC236}">
                    <a16:creationId xmlns:a16="http://schemas.microsoft.com/office/drawing/2014/main" id="{861436A7-0EFC-4640-9927-44935B91C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9" y="2116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3" name="Line 483">
                <a:extLst>
                  <a:ext uri="{FF2B5EF4-FFF2-40B4-BE49-F238E27FC236}">
                    <a16:creationId xmlns:a16="http://schemas.microsoft.com/office/drawing/2014/main" id="{BD80E6C2-9F92-436B-9E56-E62125155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4" name="Line 484">
                <a:extLst>
                  <a:ext uri="{FF2B5EF4-FFF2-40B4-BE49-F238E27FC236}">
                    <a16:creationId xmlns:a16="http://schemas.microsoft.com/office/drawing/2014/main" id="{5D470693-9CA5-49C1-89BF-B397FEB82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6" y="21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5" name="Line 485">
                <a:extLst>
                  <a:ext uri="{FF2B5EF4-FFF2-40B4-BE49-F238E27FC236}">
                    <a16:creationId xmlns:a16="http://schemas.microsoft.com/office/drawing/2014/main" id="{E228E689-BCF7-4ED9-B657-EA6806B96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1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6" name="Line 486">
                <a:extLst>
                  <a:ext uri="{FF2B5EF4-FFF2-40B4-BE49-F238E27FC236}">
                    <a16:creationId xmlns:a16="http://schemas.microsoft.com/office/drawing/2014/main" id="{0F71FAF5-3E2E-4E4D-8439-3136E0E14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1" y="21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7" name="Line 487">
                <a:extLst>
                  <a:ext uri="{FF2B5EF4-FFF2-40B4-BE49-F238E27FC236}">
                    <a16:creationId xmlns:a16="http://schemas.microsoft.com/office/drawing/2014/main" id="{101D0C36-DF8A-432C-AAC1-2899903B5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8" y="21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8" name="Freeform 488">
                <a:extLst>
                  <a:ext uri="{FF2B5EF4-FFF2-40B4-BE49-F238E27FC236}">
                    <a16:creationId xmlns:a16="http://schemas.microsoft.com/office/drawing/2014/main" id="{816F809F-ED2E-4235-8B36-95598D8B0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1393"/>
                <a:ext cx="2580" cy="582"/>
              </a:xfrm>
              <a:custGeom>
                <a:avLst/>
                <a:gdLst>
                  <a:gd name="T0" fmla="*/ 121 w 2580"/>
                  <a:gd name="T1" fmla="*/ 0 h 582"/>
                  <a:gd name="T2" fmla="*/ 132 w 2580"/>
                  <a:gd name="T3" fmla="*/ 4 h 582"/>
                  <a:gd name="T4" fmla="*/ 134 w 2580"/>
                  <a:gd name="T5" fmla="*/ 13 h 582"/>
                  <a:gd name="T6" fmla="*/ 138 w 2580"/>
                  <a:gd name="T7" fmla="*/ 28 h 582"/>
                  <a:gd name="T8" fmla="*/ 141 w 2580"/>
                  <a:gd name="T9" fmla="*/ 85 h 582"/>
                  <a:gd name="T10" fmla="*/ 145 w 2580"/>
                  <a:gd name="T11" fmla="*/ 126 h 582"/>
                  <a:gd name="T12" fmla="*/ 147 w 2580"/>
                  <a:gd name="T13" fmla="*/ 141 h 582"/>
                  <a:gd name="T14" fmla="*/ 151 w 2580"/>
                  <a:gd name="T15" fmla="*/ 145 h 582"/>
                  <a:gd name="T16" fmla="*/ 164 w 2580"/>
                  <a:gd name="T17" fmla="*/ 149 h 582"/>
                  <a:gd name="T18" fmla="*/ 166 w 2580"/>
                  <a:gd name="T19" fmla="*/ 154 h 582"/>
                  <a:gd name="T20" fmla="*/ 170 w 2580"/>
                  <a:gd name="T21" fmla="*/ 158 h 582"/>
                  <a:gd name="T22" fmla="*/ 258 w 2580"/>
                  <a:gd name="T23" fmla="*/ 164 h 582"/>
                  <a:gd name="T24" fmla="*/ 273 w 2580"/>
                  <a:gd name="T25" fmla="*/ 169 h 582"/>
                  <a:gd name="T26" fmla="*/ 277 w 2580"/>
                  <a:gd name="T27" fmla="*/ 181 h 582"/>
                  <a:gd name="T28" fmla="*/ 279 w 2580"/>
                  <a:gd name="T29" fmla="*/ 192 h 582"/>
                  <a:gd name="T30" fmla="*/ 299 w 2580"/>
                  <a:gd name="T31" fmla="*/ 196 h 582"/>
                  <a:gd name="T32" fmla="*/ 407 w 2580"/>
                  <a:gd name="T33" fmla="*/ 201 h 582"/>
                  <a:gd name="T34" fmla="*/ 412 w 2580"/>
                  <a:gd name="T35" fmla="*/ 205 h 582"/>
                  <a:gd name="T36" fmla="*/ 418 w 2580"/>
                  <a:gd name="T37" fmla="*/ 220 h 582"/>
                  <a:gd name="T38" fmla="*/ 424 w 2580"/>
                  <a:gd name="T39" fmla="*/ 224 h 582"/>
                  <a:gd name="T40" fmla="*/ 427 w 2580"/>
                  <a:gd name="T41" fmla="*/ 231 h 582"/>
                  <a:gd name="T42" fmla="*/ 433 w 2580"/>
                  <a:gd name="T43" fmla="*/ 239 h 582"/>
                  <a:gd name="T44" fmla="*/ 533 w 2580"/>
                  <a:gd name="T45" fmla="*/ 243 h 582"/>
                  <a:gd name="T46" fmla="*/ 542 w 2580"/>
                  <a:gd name="T47" fmla="*/ 250 h 582"/>
                  <a:gd name="T48" fmla="*/ 548 w 2580"/>
                  <a:gd name="T49" fmla="*/ 254 h 582"/>
                  <a:gd name="T50" fmla="*/ 574 w 2580"/>
                  <a:gd name="T51" fmla="*/ 258 h 582"/>
                  <a:gd name="T52" fmla="*/ 642 w 2580"/>
                  <a:gd name="T53" fmla="*/ 265 h 582"/>
                  <a:gd name="T54" fmla="*/ 666 w 2580"/>
                  <a:gd name="T55" fmla="*/ 269 h 582"/>
                  <a:gd name="T56" fmla="*/ 678 w 2580"/>
                  <a:gd name="T57" fmla="*/ 273 h 582"/>
                  <a:gd name="T58" fmla="*/ 681 w 2580"/>
                  <a:gd name="T59" fmla="*/ 284 h 582"/>
                  <a:gd name="T60" fmla="*/ 700 w 2580"/>
                  <a:gd name="T61" fmla="*/ 295 h 582"/>
                  <a:gd name="T62" fmla="*/ 719 w 2580"/>
                  <a:gd name="T63" fmla="*/ 299 h 582"/>
                  <a:gd name="T64" fmla="*/ 809 w 2580"/>
                  <a:gd name="T65" fmla="*/ 305 h 582"/>
                  <a:gd name="T66" fmla="*/ 813 w 2580"/>
                  <a:gd name="T67" fmla="*/ 309 h 582"/>
                  <a:gd name="T68" fmla="*/ 815 w 2580"/>
                  <a:gd name="T69" fmla="*/ 316 h 582"/>
                  <a:gd name="T70" fmla="*/ 821 w 2580"/>
                  <a:gd name="T71" fmla="*/ 320 h 582"/>
                  <a:gd name="T72" fmla="*/ 834 w 2580"/>
                  <a:gd name="T73" fmla="*/ 327 h 582"/>
                  <a:gd name="T74" fmla="*/ 928 w 2580"/>
                  <a:gd name="T75" fmla="*/ 331 h 582"/>
                  <a:gd name="T76" fmla="*/ 935 w 2580"/>
                  <a:gd name="T77" fmla="*/ 337 h 582"/>
                  <a:gd name="T78" fmla="*/ 937 w 2580"/>
                  <a:gd name="T79" fmla="*/ 344 h 582"/>
                  <a:gd name="T80" fmla="*/ 947 w 2580"/>
                  <a:gd name="T81" fmla="*/ 350 h 582"/>
                  <a:gd name="T82" fmla="*/ 962 w 2580"/>
                  <a:gd name="T83" fmla="*/ 354 h 582"/>
                  <a:gd name="T84" fmla="*/ 1037 w 2580"/>
                  <a:gd name="T85" fmla="*/ 361 h 582"/>
                  <a:gd name="T86" fmla="*/ 1075 w 2580"/>
                  <a:gd name="T87" fmla="*/ 367 h 582"/>
                  <a:gd name="T88" fmla="*/ 1082 w 2580"/>
                  <a:gd name="T89" fmla="*/ 380 h 582"/>
                  <a:gd name="T90" fmla="*/ 1088 w 2580"/>
                  <a:gd name="T91" fmla="*/ 393 h 582"/>
                  <a:gd name="T92" fmla="*/ 1095 w 2580"/>
                  <a:gd name="T93" fmla="*/ 399 h 582"/>
                  <a:gd name="T94" fmla="*/ 1118 w 2580"/>
                  <a:gd name="T95" fmla="*/ 405 h 582"/>
                  <a:gd name="T96" fmla="*/ 1203 w 2580"/>
                  <a:gd name="T97" fmla="*/ 412 h 582"/>
                  <a:gd name="T98" fmla="*/ 1221 w 2580"/>
                  <a:gd name="T99" fmla="*/ 420 h 582"/>
                  <a:gd name="T100" fmla="*/ 1513 w 2580"/>
                  <a:gd name="T101" fmla="*/ 427 h 582"/>
                  <a:gd name="T102" fmla="*/ 1641 w 2580"/>
                  <a:gd name="T103" fmla="*/ 437 h 582"/>
                  <a:gd name="T104" fmla="*/ 1901 w 2580"/>
                  <a:gd name="T105" fmla="*/ 452 h 582"/>
                  <a:gd name="T106" fmla="*/ 1916 w 2580"/>
                  <a:gd name="T107" fmla="*/ 482 h 582"/>
                  <a:gd name="T108" fmla="*/ 2151 w 2580"/>
                  <a:gd name="T109" fmla="*/ 538 h 582"/>
                  <a:gd name="T110" fmla="*/ 2580 w 2580"/>
                  <a:gd name="T111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80" h="582">
                    <a:moveTo>
                      <a:pt x="0" y="0"/>
                    </a:moveTo>
                    <a:lnTo>
                      <a:pt x="121" y="0"/>
                    </a:lnTo>
                    <a:lnTo>
                      <a:pt x="121" y="4"/>
                    </a:lnTo>
                    <a:lnTo>
                      <a:pt x="132" y="4"/>
                    </a:lnTo>
                    <a:lnTo>
                      <a:pt x="132" y="13"/>
                    </a:lnTo>
                    <a:lnTo>
                      <a:pt x="134" y="13"/>
                    </a:lnTo>
                    <a:lnTo>
                      <a:pt x="134" y="28"/>
                    </a:lnTo>
                    <a:lnTo>
                      <a:pt x="138" y="28"/>
                    </a:lnTo>
                    <a:lnTo>
                      <a:pt x="138" y="85"/>
                    </a:lnTo>
                    <a:lnTo>
                      <a:pt x="141" y="85"/>
                    </a:lnTo>
                    <a:lnTo>
                      <a:pt x="141" y="126"/>
                    </a:lnTo>
                    <a:lnTo>
                      <a:pt x="145" y="126"/>
                    </a:lnTo>
                    <a:lnTo>
                      <a:pt x="145" y="141"/>
                    </a:lnTo>
                    <a:lnTo>
                      <a:pt x="147" y="141"/>
                    </a:lnTo>
                    <a:lnTo>
                      <a:pt x="147" y="145"/>
                    </a:lnTo>
                    <a:lnTo>
                      <a:pt x="151" y="145"/>
                    </a:lnTo>
                    <a:lnTo>
                      <a:pt x="151" y="149"/>
                    </a:lnTo>
                    <a:lnTo>
                      <a:pt x="164" y="149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6" y="158"/>
                    </a:lnTo>
                    <a:lnTo>
                      <a:pt x="170" y="158"/>
                    </a:lnTo>
                    <a:lnTo>
                      <a:pt x="170" y="164"/>
                    </a:lnTo>
                    <a:lnTo>
                      <a:pt x="258" y="164"/>
                    </a:lnTo>
                    <a:lnTo>
                      <a:pt x="258" y="169"/>
                    </a:lnTo>
                    <a:lnTo>
                      <a:pt x="273" y="169"/>
                    </a:lnTo>
                    <a:lnTo>
                      <a:pt x="273" y="181"/>
                    </a:lnTo>
                    <a:lnTo>
                      <a:pt x="277" y="181"/>
                    </a:lnTo>
                    <a:lnTo>
                      <a:pt x="277" y="192"/>
                    </a:lnTo>
                    <a:lnTo>
                      <a:pt x="279" y="192"/>
                    </a:lnTo>
                    <a:lnTo>
                      <a:pt x="279" y="196"/>
                    </a:lnTo>
                    <a:lnTo>
                      <a:pt x="299" y="196"/>
                    </a:lnTo>
                    <a:lnTo>
                      <a:pt x="299" y="201"/>
                    </a:lnTo>
                    <a:lnTo>
                      <a:pt x="407" y="201"/>
                    </a:lnTo>
                    <a:lnTo>
                      <a:pt x="407" y="205"/>
                    </a:lnTo>
                    <a:lnTo>
                      <a:pt x="412" y="205"/>
                    </a:lnTo>
                    <a:lnTo>
                      <a:pt x="412" y="220"/>
                    </a:lnTo>
                    <a:lnTo>
                      <a:pt x="418" y="220"/>
                    </a:lnTo>
                    <a:lnTo>
                      <a:pt x="418" y="224"/>
                    </a:lnTo>
                    <a:lnTo>
                      <a:pt x="424" y="224"/>
                    </a:lnTo>
                    <a:lnTo>
                      <a:pt x="424" y="231"/>
                    </a:lnTo>
                    <a:lnTo>
                      <a:pt x="427" y="231"/>
                    </a:lnTo>
                    <a:lnTo>
                      <a:pt x="427" y="239"/>
                    </a:lnTo>
                    <a:lnTo>
                      <a:pt x="433" y="239"/>
                    </a:lnTo>
                    <a:lnTo>
                      <a:pt x="433" y="243"/>
                    </a:lnTo>
                    <a:lnTo>
                      <a:pt x="533" y="243"/>
                    </a:lnTo>
                    <a:lnTo>
                      <a:pt x="533" y="250"/>
                    </a:lnTo>
                    <a:lnTo>
                      <a:pt x="542" y="250"/>
                    </a:lnTo>
                    <a:lnTo>
                      <a:pt x="542" y="254"/>
                    </a:lnTo>
                    <a:lnTo>
                      <a:pt x="548" y="254"/>
                    </a:lnTo>
                    <a:lnTo>
                      <a:pt x="548" y="258"/>
                    </a:lnTo>
                    <a:lnTo>
                      <a:pt x="574" y="258"/>
                    </a:lnTo>
                    <a:lnTo>
                      <a:pt x="574" y="265"/>
                    </a:lnTo>
                    <a:lnTo>
                      <a:pt x="642" y="265"/>
                    </a:lnTo>
                    <a:lnTo>
                      <a:pt x="642" y="269"/>
                    </a:lnTo>
                    <a:lnTo>
                      <a:pt x="666" y="269"/>
                    </a:lnTo>
                    <a:lnTo>
                      <a:pt x="666" y="273"/>
                    </a:lnTo>
                    <a:lnTo>
                      <a:pt x="678" y="273"/>
                    </a:lnTo>
                    <a:lnTo>
                      <a:pt x="678" y="284"/>
                    </a:lnTo>
                    <a:lnTo>
                      <a:pt x="681" y="284"/>
                    </a:lnTo>
                    <a:lnTo>
                      <a:pt x="681" y="295"/>
                    </a:lnTo>
                    <a:lnTo>
                      <a:pt x="700" y="295"/>
                    </a:lnTo>
                    <a:lnTo>
                      <a:pt x="700" y="299"/>
                    </a:lnTo>
                    <a:lnTo>
                      <a:pt x="719" y="299"/>
                    </a:lnTo>
                    <a:lnTo>
                      <a:pt x="719" y="305"/>
                    </a:lnTo>
                    <a:lnTo>
                      <a:pt x="809" y="305"/>
                    </a:lnTo>
                    <a:lnTo>
                      <a:pt x="809" y="309"/>
                    </a:lnTo>
                    <a:lnTo>
                      <a:pt x="813" y="309"/>
                    </a:lnTo>
                    <a:lnTo>
                      <a:pt x="813" y="316"/>
                    </a:lnTo>
                    <a:lnTo>
                      <a:pt x="815" y="316"/>
                    </a:lnTo>
                    <a:lnTo>
                      <a:pt x="815" y="320"/>
                    </a:lnTo>
                    <a:lnTo>
                      <a:pt x="821" y="320"/>
                    </a:lnTo>
                    <a:lnTo>
                      <a:pt x="821" y="327"/>
                    </a:lnTo>
                    <a:lnTo>
                      <a:pt x="834" y="327"/>
                    </a:lnTo>
                    <a:lnTo>
                      <a:pt x="834" y="331"/>
                    </a:lnTo>
                    <a:lnTo>
                      <a:pt x="928" y="331"/>
                    </a:lnTo>
                    <a:lnTo>
                      <a:pt x="928" y="337"/>
                    </a:lnTo>
                    <a:lnTo>
                      <a:pt x="935" y="337"/>
                    </a:lnTo>
                    <a:lnTo>
                      <a:pt x="935" y="344"/>
                    </a:lnTo>
                    <a:lnTo>
                      <a:pt x="937" y="344"/>
                    </a:lnTo>
                    <a:lnTo>
                      <a:pt x="937" y="350"/>
                    </a:lnTo>
                    <a:lnTo>
                      <a:pt x="947" y="350"/>
                    </a:lnTo>
                    <a:lnTo>
                      <a:pt x="947" y="354"/>
                    </a:lnTo>
                    <a:lnTo>
                      <a:pt x="962" y="354"/>
                    </a:lnTo>
                    <a:lnTo>
                      <a:pt x="962" y="361"/>
                    </a:lnTo>
                    <a:lnTo>
                      <a:pt x="1037" y="361"/>
                    </a:lnTo>
                    <a:lnTo>
                      <a:pt x="1037" y="367"/>
                    </a:lnTo>
                    <a:lnTo>
                      <a:pt x="1075" y="367"/>
                    </a:lnTo>
                    <a:lnTo>
                      <a:pt x="1075" y="380"/>
                    </a:lnTo>
                    <a:lnTo>
                      <a:pt x="1082" y="380"/>
                    </a:lnTo>
                    <a:lnTo>
                      <a:pt x="1082" y="393"/>
                    </a:lnTo>
                    <a:lnTo>
                      <a:pt x="1088" y="393"/>
                    </a:lnTo>
                    <a:lnTo>
                      <a:pt x="1088" y="399"/>
                    </a:lnTo>
                    <a:lnTo>
                      <a:pt x="1095" y="399"/>
                    </a:lnTo>
                    <a:lnTo>
                      <a:pt x="1095" y="405"/>
                    </a:lnTo>
                    <a:lnTo>
                      <a:pt x="1118" y="405"/>
                    </a:lnTo>
                    <a:lnTo>
                      <a:pt x="1118" y="412"/>
                    </a:lnTo>
                    <a:lnTo>
                      <a:pt x="1203" y="412"/>
                    </a:lnTo>
                    <a:lnTo>
                      <a:pt x="1203" y="420"/>
                    </a:lnTo>
                    <a:lnTo>
                      <a:pt x="1221" y="420"/>
                    </a:lnTo>
                    <a:lnTo>
                      <a:pt x="1221" y="427"/>
                    </a:lnTo>
                    <a:lnTo>
                      <a:pt x="1513" y="427"/>
                    </a:lnTo>
                    <a:lnTo>
                      <a:pt x="1513" y="437"/>
                    </a:lnTo>
                    <a:lnTo>
                      <a:pt x="1641" y="437"/>
                    </a:lnTo>
                    <a:lnTo>
                      <a:pt x="1641" y="452"/>
                    </a:lnTo>
                    <a:lnTo>
                      <a:pt x="1901" y="452"/>
                    </a:lnTo>
                    <a:lnTo>
                      <a:pt x="1901" y="482"/>
                    </a:lnTo>
                    <a:lnTo>
                      <a:pt x="1916" y="482"/>
                    </a:lnTo>
                    <a:lnTo>
                      <a:pt x="1916" y="538"/>
                    </a:lnTo>
                    <a:lnTo>
                      <a:pt x="2151" y="538"/>
                    </a:lnTo>
                    <a:lnTo>
                      <a:pt x="2151" y="582"/>
                    </a:lnTo>
                    <a:lnTo>
                      <a:pt x="2580" y="582"/>
                    </a:lnTo>
                  </a:path>
                </a:pathLst>
              </a:cu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9" name="Line 489">
                <a:extLst>
                  <a:ext uri="{FF2B5EF4-FFF2-40B4-BE49-F238E27FC236}">
                    <a16:creationId xmlns:a16="http://schemas.microsoft.com/office/drawing/2014/main" id="{D63B3616-90CA-474C-8638-6D4FC760A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0" name="Line 490">
                <a:extLst>
                  <a:ext uri="{FF2B5EF4-FFF2-40B4-BE49-F238E27FC236}">
                    <a16:creationId xmlns:a16="http://schemas.microsoft.com/office/drawing/2014/main" id="{66B887F0-66A9-4D2D-B4FD-2244B07D9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1" name="Line 491">
                <a:extLst>
                  <a:ext uri="{FF2B5EF4-FFF2-40B4-BE49-F238E27FC236}">
                    <a16:creationId xmlns:a16="http://schemas.microsoft.com/office/drawing/2014/main" id="{3C9A951A-88DC-42AA-84E3-188298A13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2" name="Line 492">
                <a:extLst>
                  <a:ext uri="{FF2B5EF4-FFF2-40B4-BE49-F238E27FC236}">
                    <a16:creationId xmlns:a16="http://schemas.microsoft.com/office/drawing/2014/main" id="{787B57BE-7AA7-48C5-BDF0-8F8A52C6A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3" name="Line 493">
                <a:extLst>
                  <a:ext uri="{FF2B5EF4-FFF2-40B4-BE49-F238E27FC236}">
                    <a16:creationId xmlns:a16="http://schemas.microsoft.com/office/drawing/2014/main" id="{B37478AE-921B-470F-84BC-C0DAE8F35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4" name="Line 494">
                <a:extLst>
                  <a:ext uri="{FF2B5EF4-FFF2-40B4-BE49-F238E27FC236}">
                    <a16:creationId xmlns:a16="http://schemas.microsoft.com/office/drawing/2014/main" id="{36D69768-8CEA-4739-BB2F-489622E0E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5" name="Line 495">
                <a:extLst>
                  <a:ext uri="{FF2B5EF4-FFF2-40B4-BE49-F238E27FC236}">
                    <a16:creationId xmlns:a16="http://schemas.microsoft.com/office/drawing/2014/main" id="{73382974-AEC9-415C-A5C0-2462CDE74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6" name="Line 496">
                <a:extLst>
                  <a:ext uri="{FF2B5EF4-FFF2-40B4-BE49-F238E27FC236}">
                    <a16:creationId xmlns:a16="http://schemas.microsoft.com/office/drawing/2014/main" id="{A7C4196D-6A42-4BFF-AA22-CC1D857DC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7" name="Line 497">
                <a:extLst>
                  <a:ext uri="{FF2B5EF4-FFF2-40B4-BE49-F238E27FC236}">
                    <a16:creationId xmlns:a16="http://schemas.microsoft.com/office/drawing/2014/main" id="{92E1685A-B215-4DC5-AD17-6BA03812D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8" name="Line 498">
                <a:extLst>
                  <a:ext uri="{FF2B5EF4-FFF2-40B4-BE49-F238E27FC236}">
                    <a16:creationId xmlns:a16="http://schemas.microsoft.com/office/drawing/2014/main" id="{93DFF67C-4B1D-4936-9C6E-68AFD7E2F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9" name="Line 499">
                <a:extLst>
                  <a:ext uri="{FF2B5EF4-FFF2-40B4-BE49-F238E27FC236}">
                    <a16:creationId xmlns:a16="http://schemas.microsoft.com/office/drawing/2014/main" id="{74C23760-7902-4A2E-869B-CDF9677D7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0" name="Line 500">
                <a:extLst>
                  <a:ext uri="{FF2B5EF4-FFF2-40B4-BE49-F238E27FC236}">
                    <a16:creationId xmlns:a16="http://schemas.microsoft.com/office/drawing/2014/main" id="{782B48D3-A62B-41BA-9327-792A5834D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1" name="Line 501">
                <a:extLst>
                  <a:ext uri="{FF2B5EF4-FFF2-40B4-BE49-F238E27FC236}">
                    <a16:creationId xmlns:a16="http://schemas.microsoft.com/office/drawing/2014/main" id="{62C1ADB6-081D-4860-A149-60BC6358E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2" name="Line 502">
                <a:extLst>
                  <a:ext uri="{FF2B5EF4-FFF2-40B4-BE49-F238E27FC236}">
                    <a16:creationId xmlns:a16="http://schemas.microsoft.com/office/drawing/2014/main" id="{C35BEA31-7F3B-415C-964F-D0DC977FC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3" name="Line 503">
                <a:extLst>
                  <a:ext uri="{FF2B5EF4-FFF2-40B4-BE49-F238E27FC236}">
                    <a16:creationId xmlns:a16="http://schemas.microsoft.com/office/drawing/2014/main" id="{3E7C3259-0369-4FF6-9118-315ECCD44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4" name="Line 504">
                <a:extLst>
                  <a:ext uri="{FF2B5EF4-FFF2-40B4-BE49-F238E27FC236}">
                    <a16:creationId xmlns:a16="http://schemas.microsoft.com/office/drawing/2014/main" id="{D6B97ABB-85A3-4FB7-AB90-AECD07096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5" name="Line 505">
                <a:extLst>
                  <a:ext uri="{FF2B5EF4-FFF2-40B4-BE49-F238E27FC236}">
                    <a16:creationId xmlns:a16="http://schemas.microsoft.com/office/drawing/2014/main" id="{BED1016F-F2AF-4504-8CFB-45791BB87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6" name="Line 506">
                <a:extLst>
                  <a:ext uri="{FF2B5EF4-FFF2-40B4-BE49-F238E27FC236}">
                    <a16:creationId xmlns:a16="http://schemas.microsoft.com/office/drawing/2014/main" id="{93D06CDB-6201-4FE5-B358-011F61CDE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7" name="Line 507">
                <a:extLst>
                  <a:ext uri="{FF2B5EF4-FFF2-40B4-BE49-F238E27FC236}">
                    <a16:creationId xmlns:a16="http://schemas.microsoft.com/office/drawing/2014/main" id="{ABDBD4D4-9763-4B86-837B-184ABDA3D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8" name="Line 508">
                <a:extLst>
                  <a:ext uri="{FF2B5EF4-FFF2-40B4-BE49-F238E27FC236}">
                    <a16:creationId xmlns:a16="http://schemas.microsoft.com/office/drawing/2014/main" id="{5654FFB8-D6E6-4931-AC6C-E2DF7574E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9" name="Line 509">
                <a:extLst>
                  <a:ext uri="{FF2B5EF4-FFF2-40B4-BE49-F238E27FC236}">
                    <a16:creationId xmlns:a16="http://schemas.microsoft.com/office/drawing/2014/main" id="{57EB6614-4C38-4AD5-8832-FCF3F57A1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0" name="Line 510">
                <a:extLst>
                  <a:ext uri="{FF2B5EF4-FFF2-40B4-BE49-F238E27FC236}">
                    <a16:creationId xmlns:a16="http://schemas.microsoft.com/office/drawing/2014/main" id="{D5A6442B-AC33-4CB4-8D5D-AAC9EC1A8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1" name="Line 511">
                <a:extLst>
                  <a:ext uri="{FF2B5EF4-FFF2-40B4-BE49-F238E27FC236}">
                    <a16:creationId xmlns:a16="http://schemas.microsoft.com/office/drawing/2014/main" id="{C1707D24-4976-4975-A2FC-B8D4BD82B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2" name="Line 512">
                <a:extLst>
                  <a:ext uri="{FF2B5EF4-FFF2-40B4-BE49-F238E27FC236}">
                    <a16:creationId xmlns:a16="http://schemas.microsoft.com/office/drawing/2014/main" id="{8DA1F0DF-AFB2-474C-AFF0-393A9487F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3" name="Line 513">
                <a:extLst>
                  <a:ext uri="{FF2B5EF4-FFF2-40B4-BE49-F238E27FC236}">
                    <a16:creationId xmlns:a16="http://schemas.microsoft.com/office/drawing/2014/main" id="{E5772B5B-606D-4F62-A17A-7672A8F99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4" name="Line 514">
                <a:extLst>
                  <a:ext uri="{FF2B5EF4-FFF2-40B4-BE49-F238E27FC236}">
                    <a16:creationId xmlns:a16="http://schemas.microsoft.com/office/drawing/2014/main" id="{AB51B105-EE4E-42CE-83D8-58436CB17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5" name="Line 515">
                <a:extLst>
                  <a:ext uri="{FF2B5EF4-FFF2-40B4-BE49-F238E27FC236}">
                    <a16:creationId xmlns:a16="http://schemas.microsoft.com/office/drawing/2014/main" id="{62D23A37-89DA-4EB4-89FF-481FC7662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6" name="Line 516">
                <a:extLst>
                  <a:ext uri="{FF2B5EF4-FFF2-40B4-BE49-F238E27FC236}">
                    <a16:creationId xmlns:a16="http://schemas.microsoft.com/office/drawing/2014/main" id="{25FBE556-7D55-463F-B37E-F8304D471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7" name="Line 517">
                <a:extLst>
                  <a:ext uri="{FF2B5EF4-FFF2-40B4-BE49-F238E27FC236}">
                    <a16:creationId xmlns:a16="http://schemas.microsoft.com/office/drawing/2014/main" id="{3A1CF19D-9EDB-4EDB-A5B4-AB7EEB3BF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8" name="Line 518">
                <a:extLst>
                  <a:ext uri="{FF2B5EF4-FFF2-40B4-BE49-F238E27FC236}">
                    <a16:creationId xmlns:a16="http://schemas.microsoft.com/office/drawing/2014/main" id="{104C4BCD-192C-4A71-864D-4E7641E41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9" name="Line 519">
                <a:extLst>
                  <a:ext uri="{FF2B5EF4-FFF2-40B4-BE49-F238E27FC236}">
                    <a16:creationId xmlns:a16="http://schemas.microsoft.com/office/drawing/2014/main" id="{85073578-8769-4466-B431-1AE502E62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0" name="Line 520">
                <a:extLst>
                  <a:ext uri="{FF2B5EF4-FFF2-40B4-BE49-F238E27FC236}">
                    <a16:creationId xmlns:a16="http://schemas.microsoft.com/office/drawing/2014/main" id="{F7783CE7-6BD6-4F0B-ABB2-916A0D6C7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1" name="Line 521">
                <a:extLst>
                  <a:ext uri="{FF2B5EF4-FFF2-40B4-BE49-F238E27FC236}">
                    <a16:creationId xmlns:a16="http://schemas.microsoft.com/office/drawing/2014/main" id="{5D86C7AD-2331-45E4-8A38-7D310F682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2" name="Line 522">
                <a:extLst>
                  <a:ext uri="{FF2B5EF4-FFF2-40B4-BE49-F238E27FC236}">
                    <a16:creationId xmlns:a16="http://schemas.microsoft.com/office/drawing/2014/main" id="{F9D1BC37-9039-42B4-92CE-24DB07BAE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3" name="Line 523">
                <a:extLst>
                  <a:ext uri="{FF2B5EF4-FFF2-40B4-BE49-F238E27FC236}">
                    <a16:creationId xmlns:a16="http://schemas.microsoft.com/office/drawing/2014/main" id="{ABD0ECFA-BE11-4F40-BDCE-EE26D8886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4" name="Line 524">
                <a:extLst>
                  <a:ext uri="{FF2B5EF4-FFF2-40B4-BE49-F238E27FC236}">
                    <a16:creationId xmlns:a16="http://schemas.microsoft.com/office/drawing/2014/main" id="{C83438A0-9265-4F9B-9773-FA8EE9F8C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5" name="Line 525">
                <a:extLst>
                  <a:ext uri="{FF2B5EF4-FFF2-40B4-BE49-F238E27FC236}">
                    <a16:creationId xmlns:a16="http://schemas.microsoft.com/office/drawing/2014/main" id="{1050873C-C684-44DF-B213-8B044F665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6" name="Line 526">
                <a:extLst>
                  <a:ext uri="{FF2B5EF4-FFF2-40B4-BE49-F238E27FC236}">
                    <a16:creationId xmlns:a16="http://schemas.microsoft.com/office/drawing/2014/main" id="{78BBBCF1-74DC-4FDA-B57A-C8CCF9373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7" name="Line 527">
                <a:extLst>
                  <a:ext uri="{FF2B5EF4-FFF2-40B4-BE49-F238E27FC236}">
                    <a16:creationId xmlns:a16="http://schemas.microsoft.com/office/drawing/2014/main" id="{75A503D6-532F-47E0-A0F3-A082077F0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8" name="Line 528">
                <a:extLst>
                  <a:ext uri="{FF2B5EF4-FFF2-40B4-BE49-F238E27FC236}">
                    <a16:creationId xmlns:a16="http://schemas.microsoft.com/office/drawing/2014/main" id="{A72EA750-1515-487E-856A-8E87D2C59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9" name="Line 529">
                <a:extLst>
                  <a:ext uri="{FF2B5EF4-FFF2-40B4-BE49-F238E27FC236}">
                    <a16:creationId xmlns:a16="http://schemas.microsoft.com/office/drawing/2014/main" id="{3132BBDC-43DA-4924-A1AE-F2B34C375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0" name="Line 530">
                <a:extLst>
                  <a:ext uri="{FF2B5EF4-FFF2-40B4-BE49-F238E27FC236}">
                    <a16:creationId xmlns:a16="http://schemas.microsoft.com/office/drawing/2014/main" id="{E61ECB36-6114-42B8-9FB3-26D293FDE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1" name="Line 531">
                <a:extLst>
                  <a:ext uri="{FF2B5EF4-FFF2-40B4-BE49-F238E27FC236}">
                    <a16:creationId xmlns:a16="http://schemas.microsoft.com/office/drawing/2014/main" id="{D5FE7E57-BF29-4507-BE2A-46A3BEA73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2" name="Line 532">
                <a:extLst>
                  <a:ext uri="{FF2B5EF4-FFF2-40B4-BE49-F238E27FC236}">
                    <a16:creationId xmlns:a16="http://schemas.microsoft.com/office/drawing/2014/main" id="{CD83F3DA-7027-41EC-8821-62214B76E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3" name="Line 533">
                <a:extLst>
                  <a:ext uri="{FF2B5EF4-FFF2-40B4-BE49-F238E27FC236}">
                    <a16:creationId xmlns:a16="http://schemas.microsoft.com/office/drawing/2014/main" id="{9A5C5A0B-5A86-439D-8E2F-2896B4BFB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4" name="Line 534">
                <a:extLst>
                  <a:ext uri="{FF2B5EF4-FFF2-40B4-BE49-F238E27FC236}">
                    <a16:creationId xmlns:a16="http://schemas.microsoft.com/office/drawing/2014/main" id="{943639CB-A1ED-4042-A9F5-3379BC6B5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5" name="Line 535">
                <a:extLst>
                  <a:ext uri="{FF2B5EF4-FFF2-40B4-BE49-F238E27FC236}">
                    <a16:creationId xmlns:a16="http://schemas.microsoft.com/office/drawing/2014/main" id="{9ED06EC5-FCE1-47AC-AB09-6A2F9F081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6" name="Line 536">
                <a:extLst>
                  <a:ext uri="{FF2B5EF4-FFF2-40B4-BE49-F238E27FC236}">
                    <a16:creationId xmlns:a16="http://schemas.microsoft.com/office/drawing/2014/main" id="{4B05F314-1404-4812-9747-F9349BD61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7" name="Line 537">
                <a:extLst>
                  <a:ext uri="{FF2B5EF4-FFF2-40B4-BE49-F238E27FC236}">
                    <a16:creationId xmlns:a16="http://schemas.microsoft.com/office/drawing/2014/main" id="{FA063BBE-FA41-44CC-9C8D-876CD6483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8" name="Line 538">
                <a:extLst>
                  <a:ext uri="{FF2B5EF4-FFF2-40B4-BE49-F238E27FC236}">
                    <a16:creationId xmlns:a16="http://schemas.microsoft.com/office/drawing/2014/main" id="{077A9FD3-2C42-4E76-AEC8-68D56ACD2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9" name="Line 539">
                <a:extLst>
                  <a:ext uri="{FF2B5EF4-FFF2-40B4-BE49-F238E27FC236}">
                    <a16:creationId xmlns:a16="http://schemas.microsoft.com/office/drawing/2014/main" id="{03A855E7-05B1-4587-B984-890A06291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0" name="Line 540">
                <a:extLst>
                  <a:ext uri="{FF2B5EF4-FFF2-40B4-BE49-F238E27FC236}">
                    <a16:creationId xmlns:a16="http://schemas.microsoft.com/office/drawing/2014/main" id="{AB8C8322-CB26-4A46-85D3-531086E55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1" name="Line 541">
                <a:extLst>
                  <a:ext uri="{FF2B5EF4-FFF2-40B4-BE49-F238E27FC236}">
                    <a16:creationId xmlns:a16="http://schemas.microsoft.com/office/drawing/2014/main" id="{78B4A272-EAD5-4C4A-9D64-5764945E5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2" name="Line 542">
                <a:extLst>
                  <a:ext uri="{FF2B5EF4-FFF2-40B4-BE49-F238E27FC236}">
                    <a16:creationId xmlns:a16="http://schemas.microsoft.com/office/drawing/2014/main" id="{65F23ED1-C219-410A-89A3-0583A2488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3" name="Line 543">
                <a:extLst>
                  <a:ext uri="{FF2B5EF4-FFF2-40B4-BE49-F238E27FC236}">
                    <a16:creationId xmlns:a16="http://schemas.microsoft.com/office/drawing/2014/main" id="{13530DFC-8B77-4532-802C-E4A8AFCC5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4" name="Line 544">
                <a:extLst>
                  <a:ext uri="{FF2B5EF4-FFF2-40B4-BE49-F238E27FC236}">
                    <a16:creationId xmlns:a16="http://schemas.microsoft.com/office/drawing/2014/main" id="{0C867768-6A21-4E63-96CA-9B8D64177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8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5" name="Line 545">
                <a:extLst>
                  <a:ext uri="{FF2B5EF4-FFF2-40B4-BE49-F238E27FC236}">
                    <a16:creationId xmlns:a16="http://schemas.microsoft.com/office/drawing/2014/main" id="{BC2ED834-2288-41C9-A1A0-7EF601390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6" name="Line 546">
                <a:extLst>
                  <a:ext uri="{FF2B5EF4-FFF2-40B4-BE49-F238E27FC236}">
                    <a16:creationId xmlns:a16="http://schemas.microsoft.com/office/drawing/2014/main" id="{5DA1FB82-2A10-4667-ADA8-A23598043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7" name="Line 547">
                <a:extLst>
                  <a:ext uri="{FF2B5EF4-FFF2-40B4-BE49-F238E27FC236}">
                    <a16:creationId xmlns:a16="http://schemas.microsoft.com/office/drawing/2014/main" id="{57BDE896-8278-41AD-B696-D9413106C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8" name="Line 548">
                <a:extLst>
                  <a:ext uri="{FF2B5EF4-FFF2-40B4-BE49-F238E27FC236}">
                    <a16:creationId xmlns:a16="http://schemas.microsoft.com/office/drawing/2014/main" id="{AE64BC3C-973B-4FCB-BD42-CDD73E25A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9" name="Line 549">
                <a:extLst>
                  <a:ext uri="{FF2B5EF4-FFF2-40B4-BE49-F238E27FC236}">
                    <a16:creationId xmlns:a16="http://schemas.microsoft.com/office/drawing/2014/main" id="{B35F6605-9338-4EB3-A2F1-CA1D4B70D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0" name="Line 550">
                <a:extLst>
                  <a:ext uri="{FF2B5EF4-FFF2-40B4-BE49-F238E27FC236}">
                    <a16:creationId xmlns:a16="http://schemas.microsoft.com/office/drawing/2014/main" id="{41FD29D4-89B9-4B47-83DB-E3E9D9C7B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1" name="Line 551">
                <a:extLst>
                  <a:ext uri="{FF2B5EF4-FFF2-40B4-BE49-F238E27FC236}">
                    <a16:creationId xmlns:a16="http://schemas.microsoft.com/office/drawing/2014/main" id="{22C10045-9284-475D-9AFF-A68EF3C04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2" name="Line 552">
                <a:extLst>
                  <a:ext uri="{FF2B5EF4-FFF2-40B4-BE49-F238E27FC236}">
                    <a16:creationId xmlns:a16="http://schemas.microsoft.com/office/drawing/2014/main" id="{74BFAA77-B183-47B6-AA8D-23C71E19F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3" name="Line 553">
                <a:extLst>
                  <a:ext uri="{FF2B5EF4-FFF2-40B4-BE49-F238E27FC236}">
                    <a16:creationId xmlns:a16="http://schemas.microsoft.com/office/drawing/2014/main" id="{E75A10E1-512E-476E-93B2-6828F7D4C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5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4" name="Line 554">
                <a:extLst>
                  <a:ext uri="{FF2B5EF4-FFF2-40B4-BE49-F238E27FC236}">
                    <a16:creationId xmlns:a16="http://schemas.microsoft.com/office/drawing/2014/main" id="{C2AF0570-2106-48D6-96F6-DD68C6AE1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0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5" name="Line 555">
                <a:extLst>
                  <a:ext uri="{FF2B5EF4-FFF2-40B4-BE49-F238E27FC236}">
                    <a16:creationId xmlns:a16="http://schemas.microsoft.com/office/drawing/2014/main" id="{CB7E9A82-5B9E-49BF-8622-E9044D1E5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" y="139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6" name="Line 556">
                <a:extLst>
                  <a:ext uri="{FF2B5EF4-FFF2-40B4-BE49-F238E27FC236}">
                    <a16:creationId xmlns:a16="http://schemas.microsoft.com/office/drawing/2014/main" id="{107E1E63-FB0F-4508-8F3E-15586583E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3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7" name="Line 557">
                <a:extLst>
                  <a:ext uri="{FF2B5EF4-FFF2-40B4-BE49-F238E27FC236}">
                    <a16:creationId xmlns:a16="http://schemas.microsoft.com/office/drawing/2014/main" id="{9D25C369-E624-4C9F-9FC1-5EB20FEB6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8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8" name="Line 558">
                <a:extLst>
                  <a:ext uri="{FF2B5EF4-FFF2-40B4-BE49-F238E27FC236}">
                    <a16:creationId xmlns:a16="http://schemas.microsoft.com/office/drawing/2014/main" id="{6866E16B-5702-49D2-A9A3-225270A00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6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9" name="Line 559">
                <a:extLst>
                  <a:ext uri="{FF2B5EF4-FFF2-40B4-BE49-F238E27FC236}">
                    <a16:creationId xmlns:a16="http://schemas.microsoft.com/office/drawing/2014/main" id="{3C8F5A25-EBA5-4CE9-A00A-117D1FB93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8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0" name="Line 560">
                <a:extLst>
                  <a:ext uri="{FF2B5EF4-FFF2-40B4-BE49-F238E27FC236}">
                    <a16:creationId xmlns:a16="http://schemas.microsoft.com/office/drawing/2014/main" id="{7D38A3D0-EAF0-4BCE-A551-C11616A49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6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1" name="Line 561">
                <a:extLst>
                  <a:ext uri="{FF2B5EF4-FFF2-40B4-BE49-F238E27FC236}">
                    <a16:creationId xmlns:a16="http://schemas.microsoft.com/office/drawing/2014/main" id="{F73E638E-7317-4453-8253-AE49BE71D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1478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2" name="Line 562">
                <a:extLst>
                  <a:ext uri="{FF2B5EF4-FFF2-40B4-BE49-F238E27FC236}">
                    <a16:creationId xmlns:a16="http://schemas.microsoft.com/office/drawing/2014/main" id="{58DB9852-F79B-46E7-8E2D-DD9B88484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46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3" name="Line 563">
                <a:extLst>
                  <a:ext uri="{FF2B5EF4-FFF2-40B4-BE49-F238E27FC236}">
                    <a16:creationId xmlns:a16="http://schemas.microsoft.com/office/drawing/2014/main" id="{A4885816-B609-4978-BBFC-DD830039D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1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4" name="Line 564">
                <a:extLst>
                  <a:ext uri="{FF2B5EF4-FFF2-40B4-BE49-F238E27FC236}">
                    <a16:creationId xmlns:a16="http://schemas.microsoft.com/office/drawing/2014/main" id="{DD85A1FE-E1F8-404F-80CF-06AE2E8E9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0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5" name="Line 565">
                <a:extLst>
                  <a:ext uri="{FF2B5EF4-FFF2-40B4-BE49-F238E27FC236}">
                    <a16:creationId xmlns:a16="http://schemas.microsoft.com/office/drawing/2014/main" id="{A488134F-FAB7-4931-960C-1A7CF357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51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6" name="Line 566">
                <a:extLst>
                  <a:ext uri="{FF2B5EF4-FFF2-40B4-BE49-F238E27FC236}">
                    <a16:creationId xmlns:a16="http://schemas.microsoft.com/office/drawing/2014/main" id="{01920BF4-6A9A-4B1C-B3A8-F1D43CE4A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0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7" name="Line 567">
                <a:extLst>
                  <a:ext uri="{FF2B5EF4-FFF2-40B4-BE49-F238E27FC236}">
                    <a16:creationId xmlns:a16="http://schemas.microsoft.com/office/drawing/2014/main" id="{5FD0F4F6-741C-457B-8857-F4A2A51EB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5" y="15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8" name="Line 568">
                <a:extLst>
                  <a:ext uri="{FF2B5EF4-FFF2-40B4-BE49-F238E27FC236}">
                    <a16:creationId xmlns:a16="http://schemas.microsoft.com/office/drawing/2014/main" id="{F88447A5-BCC8-4386-999B-65F3B598E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2" y="152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9" name="Line 569">
                <a:extLst>
                  <a:ext uri="{FF2B5EF4-FFF2-40B4-BE49-F238E27FC236}">
                    <a16:creationId xmlns:a16="http://schemas.microsoft.com/office/drawing/2014/main" id="{8213E752-4D15-432E-8BE3-9D70B256D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15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0" name="Line 570">
                <a:extLst>
                  <a:ext uri="{FF2B5EF4-FFF2-40B4-BE49-F238E27FC236}">
                    <a16:creationId xmlns:a16="http://schemas.microsoft.com/office/drawing/2014/main" id="{BFC41733-6212-4711-89E4-6CDABC1A8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4" y="152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1" name="Line 571">
                <a:extLst>
                  <a:ext uri="{FF2B5EF4-FFF2-40B4-BE49-F238E27FC236}">
                    <a16:creationId xmlns:a16="http://schemas.microsoft.com/office/drawing/2014/main" id="{3DA992BA-BB66-407E-A320-E91A7ADFC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0" y="157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2" name="Line 572">
                <a:extLst>
                  <a:ext uri="{FF2B5EF4-FFF2-40B4-BE49-F238E27FC236}">
                    <a16:creationId xmlns:a16="http://schemas.microsoft.com/office/drawing/2014/main" id="{E98789F5-59E3-4297-BEB8-00B10E177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7" y="1560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3" name="Line 573">
                <a:extLst>
                  <a:ext uri="{FF2B5EF4-FFF2-40B4-BE49-F238E27FC236}">
                    <a16:creationId xmlns:a16="http://schemas.microsoft.com/office/drawing/2014/main" id="{9BFDAA25-7070-4B0C-9E74-610C42F4B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158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4" name="Line 574">
                <a:extLst>
                  <a:ext uri="{FF2B5EF4-FFF2-40B4-BE49-F238E27FC236}">
                    <a16:creationId xmlns:a16="http://schemas.microsoft.com/office/drawing/2014/main" id="{E20A1B50-B7C5-41DF-B556-8323020B4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3" y="157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5" name="Line 575">
                <a:extLst>
                  <a:ext uri="{FF2B5EF4-FFF2-40B4-BE49-F238E27FC236}">
                    <a16:creationId xmlns:a16="http://schemas.microsoft.com/office/drawing/2014/main" id="{0578F2A5-B3C4-4FF6-9529-8B364AFC5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7" y="158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6" name="Line 576">
                <a:extLst>
                  <a:ext uri="{FF2B5EF4-FFF2-40B4-BE49-F238E27FC236}">
                    <a16:creationId xmlns:a16="http://schemas.microsoft.com/office/drawing/2014/main" id="{BBDE7882-CAF0-49A3-B869-0DB874881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4" y="157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7" name="Line 577">
                <a:extLst>
                  <a:ext uri="{FF2B5EF4-FFF2-40B4-BE49-F238E27FC236}">
                    <a16:creationId xmlns:a16="http://schemas.microsoft.com/office/drawing/2014/main" id="{3E5BBACC-FB58-47A9-9D80-32B5D4B91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159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8" name="Line 578">
                <a:extLst>
                  <a:ext uri="{FF2B5EF4-FFF2-40B4-BE49-F238E27FC236}">
                    <a16:creationId xmlns:a16="http://schemas.microsoft.com/office/drawing/2014/main" id="{022714CE-6D78-47BB-9547-656B5BDA3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2" y="157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9" name="Line 579">
                <a:extLst>
                  <a:ext uri="{FF2B5EF4-FFF2-40B4-BE49-F238E27FC236}">
                    <a16:creationId xmlns:a16="http://schemas.microsoft.com/office/drawing/2014/main" id="{9FFA1FC0-53EF-47F9-B357-546BF2A4B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9" y="159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0" name="Line 580">
                <a:extLst>
                  <a:ext uri="{FF2B5EF4-FFF2-40B4-BE49-F238E27FC236}">
                    <a16:creationId xmlns:a16="http://schemas.microsoft.com/office/drawing/2014/main" id="{C7DF8A6C-872A-4D15-AD5D-F91D3E547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57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1" name="Line 581">
                <a:extLst>
                  <a:ext uri="{FF2B5EF4-FFF2-40B4-BE49-F238E27FC236}">
                    <a16:creationId xmlns:a16="http://schemas.microsoft.com/office/drawing/2014/main" id="{36040850-2B06-46A8-A7E1-7CB8E9AC0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0" y="159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2" name="Line 582">
                <a:extLst>
                  <a:ext uri="{FF2B5EF4-FFF2-40B4-BE49-F238E27FC236}">
                    <a16:creationId xmlns:a16="http://schemas.microsoft.com/office/drawing/2014/main" id="{6E209615-FF03-4698-8FD6-703E3CFA7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5" y="157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3" name="Line 583">
                <a:extLst>
                  <a:ext uri="{FF2B5EF4-FFF2-40B4-BE49-F238E27FC236}">
                    <a16:creationId xmlns:a16="http://schemas.microsoft.com/office/drawing/2014/main" id="{81711AD1-5EA5-4778-9177-D360FBD2E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5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4" name="Line 584">
                <a:extLst>
                  <a:ext uri="{FF2B5EF4-FFF2-40B4-BE49-F238E27FC236}">
                    <a16:creationId xmlns:a16="http://schemas.microsoft.com/office/drawing/2014/main" id="{C0F065BF-1959-49CA-B246-F9014D6A8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58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5" name="Line 585">
                <a:extLst>
                  <a:ext uri="{FF2B5EF4-FFF2-40B4-BE49-F238E27FC236}">
                    <a16:creationId xmlns:a16="http://schemas.microsoft.com/office/drawing/2014/main" id="{84C6E90D-5C81-4388-872B-0BCC92AF5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5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6" name="Line 586">
                <a:extLst>
                  <a:ext uri="{FF2B5EF4-FFF2-40B4-BE49-F238E27FC236}">
                    <a16:creationId xmlns:a16="http://schemas.microsoft.com/office/drawing/2014/main" id="{5F479FD9-CA9C-4CF9-9E01-A4B609C37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58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7" name="Line 587">
                <a:extLst>
                  <a:ext uri="{FF2B5EF4-FFF2-40B4-BE49-F238E27FC236}">
                    <a16:creationId xmlns:a16="http://schemas.microsoft.com/office/drawing/2014/main" id="{5B6AB461-2BDE-471A-9A55-915632A09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6" y="15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8" name="Line 588">
                <a:extLst>
                  <a:ext uri="{FF2B5EF4-FFF2-40B4-BE49-F238E27FC236}">
                    <a16:creationId xmlns:a16="http://schemas.microsoft.com/office/drawing/2014/main" id="{05AA7A4A-8908-469F-839E-2F9DAA3B3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58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9" name="Line 589">
                <a:extLst>
                  <a:ext uri="{FF2B5EF4-FFF2-40B4-BE49-F238E27FC236}">
                    <a16:creationId xmlns:a16="http://schemas.microsoft.com/office/drawing/2014/main" id="{E8D2DF02-C95F-481B-A175-8BDF35E08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3" y="16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0" name="Line 590">
                <a:extLst>
                  <a:ext uri="{FF2B5EF4-FFF2-40B4-BE49-F238E27FC236}">
                    <a16:creationId xmlns:a16="http://schemas.microsoft.com/office/drawing/2014/main" id="{91AC2BFB-0209-49D5-9A7A-92FAF5CBA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15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1" name="Line 591">
                <a:extLst>
                  <a:ext uri="{FF2B5EF4-FFF2-40B4-BE49-F238E27FC236}">
                    <a16:creationId xmlns:a16="http://schemas.microsoft.com/office/drawing/2014/main" id="{3C6128BE-F3AB-4EF3-8C6D-76A4B0190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1" y="16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2" name="Line 592">
                <a:extLst>
                  <a:ext uri="{FF2B5EF4-FFF2-40B4-BE49-F238E27FC236}">
                    <a16:creationId xmlns:a16="http://schemas.microsoft.com/office/drawing/2014/main" id="{F674E7BF-1C55-4611-B1AB-A37496107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1609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3" name="Line 593">
                <a:extLst>
                  <a:ext uri="{FF2B5EF4-FFF2-40B4-BE49-F238E27FC236}">
                    <a16:creationId xmlns:a16="http://schemas.microsoft.com/office/drawing/2014/main" id="{2E608D7B-0CD8-4041-BD97-3F8C6A9D0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163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4" name="Line 594">
                <a:extLst>
                  <a:ext uri="{FF2B5EF4-FFF2-40B4-BE49-F238E27FC236}">
                    <a16:creationId xmlns:a16="http://schemas.microsoft.com/office/drawing/2014/main" id="{593971DD-F3DB-4831-B471-BD04777F2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5" y="16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5" name="Line 595">
                <a:extLst>
                  <a:ext uri="{FF2B5EF4-FFF2-40B4-BE49-F238E27FC236}">
                    <a16:creationId xmlns:a16="http://schemas.microsoft.com/office/drawing/2014/main" id="{C489CA1E-FC92-4224-8DBE-850F04AFE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163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6" name="Line 596">
                <a:extLst>
                  <a:ext uri="{FF2B5EF4-FFF2-40B4-BE49-F238E27FC236}">
                    <a16:creationId xmlns:a16="http://schemas.microsoft.com/office/drawing/2014/main" id="{15ED909B-FD0F-43B9-AE3C-63C2B2E23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7" name="Line 597">
                <a:extLst>
                  <a:ext uri="{FF2B5EF4-FFF2-40B4-BE49-F238E27FC236}">
                    <a16:creationId xmlns:a16="http://schemas.microsoft.com/office/drawing/2014/main" id="{9F4CD417-A2C5-4D19-B926-D9472F264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163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8" name="Line 598">
                <a:extLst>
                  <a:ext uri="{FF2B5EF4-FFF2-40B4-BE49-F238E27FC236}">
                    <a16:creationId xmlns:a16="http://schemas.microsoft.com/office/drawing/2014/main" id="{AE60A1C6-9BA4-450E-8577-446D8152C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2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9" name="Line 599">
                <a:extLst>
                  <a:ext uri="{FF2B5EF4-FFF2-40B4-BE49-F238E27FC236}">
                    <a16:creationId xmlns:a16="http://schemas.microsoft.com/office/drawing/2014/main" id="{F1E907F2-68F4-4E4B-8890-FF0B4C5E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8" y="163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0" name="Line 600">
                <a:extLst>
                  <a:ext uri="{FF2B5EF4-FFF2-40B4-BE49-F238E27FC236}">
                    <a16:creationId xmlns:a16="http://schemas.microsoft.com/office/drawing/2014/main" id="{3AFBB127-BB15-4241-89BB-87B4F3E1A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5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1" name="Line 601">
                <a:extLst>
                  <a:ext uri="{FF2B5EF4-FFF2-40B4-BE49-F238E27FC236}">
                    <a16:creationId xmlns:a16="http://schemas.microsoft.com/office/drawing/2014/main" id="{967EA1E9-AC14-46BB-8BA9-2DF118D8C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8" y="163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2" name="Line 602">
                <a:extLst>
                  <a:ext uri="{FF2B5EF4-FFF2-40B4-BE49-F238E27FC236}">
                    <a16:creationId xmlns:a16="http://schemas.microsoft.com/office/drawing/2014/main" id="{61C96662-67B7-42BC-9621-E46BED2A8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3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3" name="Line 603">
                <a:extLst>
                  <a:ext uri="{FF2B5EF4-FFF2-40B4-BE49-F238E27FC236}">
                    <a16:creationId xmlns:a16="http://schemas.microsoft.com/office/drawing/2014/main" id="{42EAF65A-3B48-43ED-B3A0-04566C0EA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1" y="164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4" name="Line 604">
                <a:extLst>
                  <a:ext uri="{FF2B5EF4-FFF2-40B4-BE49-F238E27FC236}">
                    <a16:creationId xmlns:a16="http://schemas.microsoft.com/office/drawing/2014/main" id="{B08D7ADA-80D1-4492-B35C-36EECFB67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63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5" name="Line 605">
                <a:extLst>
                  <a:ext uri="{FF2B5EF4-FFF2-40B4-BE49-F238E27FC236}">
                    <a16:creationId xmlns:a16="http://schemas.microsoft.com/office/drawing/2014/main" id="{C96FD725-C118-4204-A1B1-600009752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1" y="164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6" name="Line 606">
                <a:extLst>
                  <a:ext uri="{FF2B5EF4-FFF2-40B4-BE49-F238E27FC236}">
                    <a16:creationId xmlns:a16="http://schemas.microsoft.com/office/drawing/2014/main" id="{F0954958-1E0C-4F36-8F9C-9D6917552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" y="163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15" name="Group 808">
              <a:extLst>
                <a:ext uri="{FF2B5EF4-FFF2-40B4-BE49-F238E27FC236}">
                  <a16:creationId xmlns:a16="http://schemas.microsoft.com/office/drawing/2014/main" id="{782D1437-8C72-44EA-854C-E1BD19D0C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" y="1636"/>
              <a:ext cx="955" cy="199"/>
              <a:chOff x="5166" y="1636"/>
              <a:chExt cx="955" cy="199"/>
            </a:xfrm>
          </p:grpSpPr>
          <p:sp>
            <p:nvSpPr>
              <p:cNvPr id="1027" name="Line 608">
                <a:extLst>
                  <a:ext uri="{FF2B5EF4-FFF2-40B4-BE49-F238E27FC236}">
                    <a16:creationId xmlns:a16="http://schemas.microsoft.com/office/drawing/2014/main" id="{724D7AD8-B93B-4A6A-8BB5-DF6EB3BD3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6" y="1651"/>
                <a:ext cx="33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28" name="Line 609">
                <a:extLst>
                  <a:ext uri="{FF2B5EF4-FFF2-40B4-BE49-F238E27FC236}">
                    <a16:creationId xmlns:a16="http://schemas.microsoft.com/office/drawing/2014/main" id="{34900418-49AA-41AF-A28A-6F27BFB53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" y="163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29" name="Line 610">
                <a:extLst>
                  <a:ext uri="{FF2B5EF4-FFF2-40B4-BE49-F238E27FC236}">
                    <a16:creationId xmlns:a16="http://schemas.microsoft.com/office/drawing/2014/main" id="{9BEA400E-C344-433F-B7CE-18065495C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8" y="165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0" name="Line 611">
                <a:extLst>
                  <a:ext uri="{FF2B5EF4-FFF2-40B4-BE49-F238E27FC236}">
                    <a16:creationId xmlns:a16="http://schemas.microsoft.com/office/drawing/2014/main" id="{24A9BB18-583A-4071-9EC2-7961A71A9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5" y="164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1" name="Line 612">
                <a:extLst>
                  <a:ext uri="{FF2B5EF4-FFF2-40B4-BE49-F238E27FC236}">
                    <a16:creationId xmlns:a16="http://schemas.microsoft.com/office/drawing/2014/main" id="{9AC0C34E-4CB8-44A6-AEDB-CFEA5B582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" y="167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2" name="Line 613">
                <a:extLst>
                  <a:ext uri="{FF2B5EF4-FFF2-40B4-BE49-F238E27FC236}">
                    <a16:creationId xmlns:a16="http://schemas.microsoft.com/office/drawing/2014/main" id="{33AE5FD0-C377-4B41-B74C-C478CB06F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" y="166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3" name="Line 614">
                <a:extLst>
                  <a:ext uri="{FF2B5EF4-FFF2-40B4-BE49-F238E27FC236}">
                    <a16:creationId xmlns:a16="http://schemas.microsoft.com/office/drawing/2014/main" id="{404E7B36-7A7D-48E1-B08E-2E6D73813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75" y="167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4" name="Line 615">
                <a:extLst>
                  <a:ext uri="{FF2B5EF4-FFF2-40B4-BE49-F238E27FC236}">
                    <a16:creationId xmlns:a16="http://schemas.microsoft.com/office/drawing/2014/main" id="{0E3BFB34-602C-4804-B300-2B680A6C8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" y="166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5" name="Line 616">
                <a:extLst>
                  <a:ext uri="{FF2B5EF4-FFF2-40B4-BE49-F238E27FC236}">
                    <a16:creationId xmlns:a16="http://schemas.microsoft.com/office/drawing/2014/main" id="{D3DAAE2B-2851-47F1-9B05-3CCBF278B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2" y="168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6" name="Line 617">
                <a:extLst>
                  <a:ext uri="{FF2B5EF4-FFF2-40B4-BE49-F238E27FC236}">
                    <a16:creationId xmlns:a16="http://schemas.microsoft.com/office/drawing/2014/main" id="{CE6B44CE-0657-46D1-973A-EE326884F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9" y="1673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7" name="Line 618">
                <a:extLst>
                  <a:ext uri="{FF2B5EF4-FFF2-40B4-BE49-F238E27FC236}">
                    <a16:creationId xmlns:a16="http://schemas.microsoft.com/office/drawing/2014/main" id="{7F5CC17C-C40B-43FB-A92D-2E9F95A7F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0" y="168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8" name="Line 619">
                <a:extLst>
                  <a:ext uri="{FF2B5EF4-FFF2-40B4-BE49-F238E27FC236}">
                    <a16:creationId xmlns:a16="http://schemas.microsoft.com/office/drawing/2014/main" id="{7E9011B8-7AD6-4FD0-B302-E1F533A1F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7" y="1673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9" name="Line 620">
                <a:extLst>
                  <a:ext uri="{FF2B5EF4-FFF2-40B4-BE49-F238E27FC236}">
                    <a16:creationId xmlns:a16="http://schemas.microsoft.com/office/drawing/2014/main" id="{A996C662-78D9-4E53-8966-24CF898E8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7" y="16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0" name="Line 621">
                <a:extLst>
                  <a:ext uri="{FF2B5EF4-FFF2-40B4-BE49-F238E27FC236}">
                    <a16:creationId xmlns:a16="http://schemas.microsoft.com/office/drawing/2014/main" id="{85E86C09-9178-4083-B21D-5BA6DA23B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4" y="167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1" name="Line 622">
                <a:extLst>
                  <a:ext uri="{FF2B5EF4-FFF2-40B4-BE49-F238E27FC236}">
                    <a16:creationId xmlns:a16="http://schemas.microsoft.com/office/drawing/2014/main" id="{5C4D3FC0-9F4A-4C55-9672-F8182C23F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1" y="16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2" name="Line 623">
                <a:extLst>
                  <a:ext uri="{FF2B5EF4-FFF2-40B4-BE49-F238E27FC236}">
                    <a16:creationId xmlns:a16="http://schemas.microsoft.com/office/drawing/2014/main" id="{036AFD3F-F11F-4A83-AF40-124AF98F8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8" y="167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3" name="Line 624">
                <a:extLst>
                  <a:ext uri="{FF2B5EF4-FFF2-40B4-BE49-F238E27FC236}">
                    <a16:creationId xmlns:a16="http://schemas.microsoft.com/office/drawing/2014/main" id="{04B83F9A-2F03-4E88-A1FE-C671AE704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7" y="16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4" name="Line 625">
                <a:extLst>
                  <a:ext uri="{FF2B5EF4-FFF2-40B4-BE49-F238E27FC236}">
                    <a16:creationId xmlns:a16="http://schemas.microsoft.com/office/drawing/2014/main" id="{DF67C184-7423-4DEF-848F-827BF4511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4" y="168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5" name="Line 626">
                <a:extLst>
                  <a:ext uri="{FF2B5EF4-FFF2-40B4-BE49-F238E27FC236}">
                    <a16:creationId xmlns:a16="http://schemas.microsoft.com/office/drawing/2014/main" id="{765075D4-4F9B-425F-9180-F6B766F50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9" y="169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6" name="Line 627">
                <a:extLst>
                  <a:ext uri="{FF2B5EF4-FFF2-40B4-BE49-F238E27FC236}">
                    <a16:creationId xmlns:a16="http://schemas.microsoft.com/office/drawing/2014/main" id="{FDBAB7BE-5903-49B8-9E52-4D8002DE7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" y="168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7" name="Line 628">
                <a:extLst>
                  <a:ext uri="{FF2B5EF4-FFF2-40B4-BE49-F238E27FC236}">
                    <a16:creationId xmlns:a16="http://schemas.microsoft.com/office/drawing/2014/main" id="{B1C6F13E-B1DD-4BF8-8B81-FFC39F972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6" y="16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8" name="Line 629">
                <a:extLst>
                  <a:ext uri="{FF2B5EF4-FFF2-40B4-BE49-F238E27FC236}">
                    <a16:creationId xmlns:a16="http://schemas.microsoft.com/office/drawing/2014/main" id="{19511B67-2ACA-42FA-8E04-6C073C720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1" y="168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9" name="Line 630">
                <a:extLst>
                  <a:ext uri="{FF2B5EF4-FFF2-40B4-BE49-F238E27FC236}">
                    <a16:creationId xmlns:a16="http://schemas.microsoft.com/office/drawing/2014/main" id="{476142E0-5B1A-44E6-8AA8-E10AF3844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8" y="170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0" name="Line 631">
                <a:extLst>
                  <a:ext uri="{FF2B5EF4-FFF2-40B4-BE49-F238E27FC236}">
                    <a16:creationId xmlns:a16="http://schemas.microsoft.com/office/drawing/2014/main" id="{472D1B6F-F065-40FC-92C9-9041EE64A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3" y="168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1" name="Line 632">
                <a:extLst>
                  <a:ext uri="{FF2B5EF4-FFF2-40B4-BE49-F238E27FC236}">
                    <a16:creationId xmlns:a16="http://schemas.microsoft.com/office/drawing/2014/main" id="{818EF3DA-D21F-4EEA-9121-BAA89AFE9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" y="170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2" name="Line 633">
                <a:extLst>
                  <a:ext uri="{FF2B5EF4-FFF2-40B4-BE49-F238E27FC236}">
                    <a16:creationId xmlns:a16="http://schemas.microsoft.com/office/drawing/2014/main" id="{F2C09494-0EFA-413E-ADA7-9BDF9439A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7" y="169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3" name="Line 634">
                <a:extLst>
                  <a:ext uri="{FF2B5EF4-FFF2-40B4-BE49-F238E27FC236}">
                    <a16:creationId xmlns:a16="http://schemas.microsoft.com/office/drawing/2014/main" id="{26957FFA-3B17-4E5F-B381-9FF2AFFA6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17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4" name="Line 635">
                <a:extLst>
                  <a:ext uri="{FF2B5EF4-FFF2-40B4-BE49-F238E27FC236}">
                    <a16:creationId xmlns:a16="http://schemas.microsoft.com/office/drawing/2014/main" id="{903C9FC8-BD03-4BD1-9760-6CC8030C1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" y="16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5" name="Line 636">
                <a:extLst>
                  <a:ext uri="{FF2B5EF4-FFF2-40B4-BE49-F238E27FC236}">
                    <a16:creationId xmlns:a16="http://schemas.microsoft.com/office/drawing/2014/main" id="{02900AB0-0160-4E97-9400-87A981C9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17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6" name="Line 637">
                <a:extLst>
                  <a:ext uri="{FF2B5EF4-FFF2-40B4-BE49-F238E27FC236}">
                    <a16:creationId xmlns:a16="http://schemas.microsoft.com/office/drawing/2014/main" id="{EC92C221-ED94-4D20-88CA-125831152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" y="16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7" name="Line 638">
                <a:extLst>
                  <a:ext uri="{FF2B5EF4-FFF2-40B4-BE49-F238E27FC236}">
                    <a16:creationId xmlns:a16="http://schemas.microsoft.com/office/drawing/2014/main" id="{09C0E5B9-4526-4FA5-9719-7E685C8B0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" y="17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8" name="Line 639">
                <a:extLst>
                  <a:ext uri="{FF2B5EF4-FFF2-40B4-BE49-F238E27FC236}">
                    <a16:creationId xmlns:a16="http://schemas.microsoft.com/office/drawing/2014/main" id="{7511C7CA-B604-4A14-BCFD-B07FC402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3" y="16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9" name="Line 640">
                <a:extLst>
                  <a:ext uri="{FF2B5EF4-FFF2-40B4-BE49-F238E27FC236}">
                    <a16:creationId xmlns:a16="http://schemas.microsoft.com/office/drawing/2014/main" id="{E76C21F8-AB0F-49C2-9071-8BA16CA44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6" y="17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0" name="Line 641">
                <a:extLst>
                  <a:ext uri="{FF2B5EF4-FFF2-40B4-BE49-F238E27FC236}">
                    <a16:creationId xmlns:a16="http://schemas.microsoft.com/office/drawing/2014/main" id="{8E22CDBE-835B-4C15-BBB3-8B7A63D45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3" y="16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1" name="Line 642">
                <a:extLst>
                  <a:ext uri="{FF2B5EF4-FFF2-40B4-BE49-F238E27FC236}">
                    <a16:creationId xmlns:a16="http://schemas.microsoft.com/office/drawing/2014/main" id="{48BCD941-2A8D-436A-997D-B3288CF4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0" y="1720"/>
                <a:ext cx="33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2" name="Line 643">
                <a:extLst>
                  <a:ext uri="{FF2B5EF4-FFF2-40B4-BE49-F238E27FC236}">
                    <a16:creationId xmlns:a16="http://schemas.microsoft.com/office/drawing/2014/main" id="{E2130E1E-64F9-4B7B-AD61-C5F005B16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" y="170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3" name="Line 644">
                <a:extLst>
                  <a:ext uri="{FF2B5EF4-FFF2-40B4-BE49-F238E27FC236}">
                    <a16:creationId xmlns:a16="http://schemas.microsoft.com/office/drawing/2014/main" id="{60479854-939F-4302-A7CE-1F6327955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3" y="17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4" name="Line 645">
                <a:extLst>
                  <a:ext uri="{FF2B5EF4-FFF2-40B4-BE49-F238E27FC236}">
                    <a16:creationId xmlns:a16="http://schemas.microsoft.com/office/drawing/2014/main" id="{7F7AE01E-D3CC-4512-9AFB-BA6B3B890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5" name="Line 646">
                <a:extLst>
                  <a:ext uri="{FF2B5EF4-FFF2-40B4-BE49-F238E27FC236}">
                    <a16:creationId xmlns:a16="http://schemas.microsoft.com/office/drawing/2014/main" id="{549AB507-F320-446C-AE83-D00026E40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5" y="17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6" name="Line 647">
                <a:extLst>
                  <a:ext uri="{FF2B5EF4-FFF2-40B4-BE49-F238E27FC236}">
                    <a16:creationId xmlns:a16="http://schemas.microsoft.com/office/drawing/2014/main" id="{E3C704A7-0645-413E-BAA7-DA3BC6063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3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7" name="Line 648">
                <a:extLst>
                  <a:ext uri="{FF2B5EF4-FFF2-40B4-BE49-F238E27FC236}">
                    <a16:creationId xmlns:a16="http://schemas.microsoft.com/office/drawing/2014/main" id="{F5BCD90A-66AD-44EB-B887-A2F32D329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5" y="172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8" name="Line 649">
                <a:extLst>
                  <a:ext uri="{FF2B5EF4-FFF2-40B4-BE49-F238E27FC236}">
                    <a16:creationId xmlns:a16="http://schemas.microsoft.com/office/drawing/2014/main" id="{5B7190A0-5BC3-4CB0-9D39-21159BA01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9" name="Line 650">
                <a:extLst>
                  <a:ext uri="{FF2B5EF4-FFF2-40B4-BE49-F238E27FC236}">
                    <a16:creationId xmlns:a16="http://schemas.microsoft.com/office/drawing/2014/main" id="{0C346A23-21E8-43F5-922C-24CB34456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7" y="172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0" name="Line 651">
                <a:extLst>
                  <a:ext uri="{FF2B5EF4-FFF2-40B4-BE49-F238E27FC236}">
                    <a16:creationId xmlns:a16="http://schemas.microsoft.com/office/drawing/2014/main" id="{5B58EEC4-EB45-40B3-B1EA-0206C81D6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5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1" name="Line 652">
                <a:extLst>
                  <a:ext uri="{FF2B5EF4-FFF2-40B4-BE49-F238E27FC236}">
                    <a16:creationId xmlns:a16="http://schemas.microsoft.com/office/drawing/2014/main" id="{CB23375F-068C-40FE-B978-B80CF2B55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8" y="17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2" name="Line 653">
                <a:extLst>
                  <a:ext uri="{FF2B5EF4-FFF2-40B4-BE49-F238E27FC236}">
                    <a16:creationId xmlns:a16="http://schemas.microsoft.com/office/drawing/2014/main" id="{0FBF5F4C-1D5F-47C6-84FB-51AB15EB4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3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3" name="Line 654">
                <a:extLst>
                  <a:ext uri="{FF2B5EF4-FFF2-40B4-BE49-F238E27FC236}">
                    <a16:creationId xmlns:a16="http://schemas.microsoft.com/office/drawing/2014/main" id="{A623AF53-63BF-46F5-9980-CE03E03BB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8" y="172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4" name="Line 655">
                <a:extLst>
                  <a:ext uri="{FF2B5EF4-FFF2-40B4-BE49-F238E27FC236}">
                    <a16:creationId xmlns:a16="http://schemas.microsoft.com/office/drawing/2014/main" id="{1B98FA75-BB9B-4DCB-A81C-701BCC9B3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3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5" name="Line 656">
                <a:extLst>
                  <a:ext uri="{FF2B5EF4-FFF2-40B4-BE49-F238E27FC236}">
                    <a16:creationId xmlns:a16="http://schemas.microsoft.com/office/drawing/2014/main" id="{B663CBA8-69FE-43CE-B9A1-0BA026A1A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7" y="172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6" name="Line 657">
                <a:extLst>
                  <a:ext uri="{FF2B5EF4-FFF2-40B4-BE49-F238E27FC236}">
                    <a16:creationId xmlns:a16="http://schemas.microsoft.com/office/drawing/2014/main" id="{E5A67307-A1BA-448B-9D65-68E582592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4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7" name="Line 658">
                <a:extLst>
                  <a:ext uri="{FF2B5EF4-FFF2-40B4-BE49-F238E27FC236}">
                    <a16:creationId xmlns:a16="http://schemas.microsoft.com/office/drawing/2014/main" id="{2E5C9AB7-9B2E-43BF-807C-61F698043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9" y="1724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8" name="Line 659">
                <a:extLst>
                  <a:ext uri="{FF2B5EF4-FFF2-40B4-BE49-F238E27FC236}">
                    <a16:creationId xmlns:a16="http://schemas.microsoft.com/office/drawing/2014/main" id="{EAEC45C3-1074-49AC-B093-1AB6B639D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7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9" name="Line 660">
                <a:extLst>
                  <a:ext uri="{FF2B5EF4-FFF2-40B4-BE49-F238E27FC236}">
                    <a16:creationId xmlns:a16="http://schemas.microsoft.com/office/drawing/2014/main" id="{0A062758-8798-4164-974A-B8CFA7F79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72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0" name="Line 661">
                <a:extLst>
                  <a:ext uri="{FF2B5EF4-FFF2-40B4-BE49-F238E27FC236}">
                    <a16:creationId xmlns:a16="http://schemas.microsoft.com/office/drawing/2014/main" id="{F0E4E7AD-C18C-4667-9E10-4BD8ED495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6" y="171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1" name="Line 662">
                <a:extLst>
                  <a:ext uri="{FF2B5EF4-FFF2-40B4-BE49-F238E27FC236}">
                    <a16:creationId xmlns:a16="http://schemas.microsoft.com/office/drawing/2014/main" id="{B85A8323-2292-4F02-8433-8AC0822D7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5" y="17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2" name="Line 663">
                <a:extLst>
                  <a:ext uri="{FF2B5EF4-FFF2-40B4-BE49-F238E27FC236}">
                    <a16:creationId xmlns:a16="http://schemas.microsoft.com/office/drawing/2014/main" id="{5541BDB0-B1BE-47B8-B2BC-4E6ED4636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2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3" name="Line 664">
                <a:extLst>
                  <a:ext uri="{FF2B5EF4-FFF2-40B4-BE49-F238E27FC236}">
                    <a16:creationId xmlns:a16="http://schemas.microsoft.com/office/drawing/2014/main" id="{BAA6FEF0-18E2-450B-831F-9BBEF742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9" y="17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4" name="Line 665">
                <a:extLst>
                  <a:ext uri="{FF2B5EF4-FFF2-40B4-BE49-F238E27FC236}">
                    <a16:creationId xmlns:a16="http://schemas.microsoft.com/office/drawing/2014/main" id="{A4E65138-1E09-4C3E-8D38-DF08E9B04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4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5" name="Line 666">
                <a:extLst>
                  <a:ext uri="{FF2B5EF4-FFF2-40B4-BE49-F238E27FC236}">
                    <a16:creationId xmlns:a16="http://schemas.microsoft.com/office/drawing/2014/main" id="{0679AC9B-4655-4999-873B-98E5492EC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8" y="174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6" name="Line 667">
                <a:extLst>
                  <a:ext uri="{FF2B5EF4-FFF2-40B4-BE49-F238E27FC236}">
                    <a16:creationId xmlns:a16="http://schemas.microsoft.com/office/drawing/2014/main" id="{FA95831E-256D-4130-AFEA-F7C3AF6F9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5" y="172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7" name="Line 668">
                <a:extLst>
                  <a:ext uri="{FF2B5EF4-FFF2-40B4-BE49-F238E27FC236}">
                    <a16:creationId xmlns:a16="http://schemas.microsoft.com/office/drawing/2014/main" id="{0A266D8F-1C21-472F-B803-84717075B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4" y="174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8" name="Line 669">
                <a:extLst>
                  <a:ext uri="{FF2B5EF4-FFF2-40B4-BE49-F238E27FC236}">
                    <a16:creationId xmlns:a16="http://schemas.microsoft.com/office/drawing/2014/main" id="{F4D2435B-4222-498A-82AE-45472E333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" y="1734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9" name="Line 670">
                <a:extLst>
                  <a:ext uri="{FF2B5EF4-FFF2-40B4-BE49-F238E27FC236}">
                    <a16:creationId xmlns:a16="http://schemas.microsoft.com/office/drawing/2014/main" id="{2B7ED3D6-B8EB-49EC-9DE2-851CF8261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175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0" name="Line 671">
                <a:extLst>
                  <a:ext uri="{FF2B5EF4-FFF2-40B4-BE49-F238E27FC236}">
                    <a16:creationId xmlns:a16="http://schemas.microsoft.com/office/drawing/2014/main" id="{82B90E88-EB17-4362-AE08-B60BD7B3A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3" y="17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1" name="Line 672">
                <a:extLst>
                  <a:ext uri="{FF2B5EF4-FFF2-40B4-BE49-F238E27FC236}">
                    <a16:creationId xmlns:a16="http://schemas.microsoft.com/office/drawing/2014/main" id="{6E96CD44-4F10-4E6C-ACE7-72B8A4CA0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" y="175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2" name="Line 673">
                <a:extLst>
                  <a:ext uri="{FF2B5EF4-FFF2-40B4-BE49-F238E27FC236}">
                    <a16:creationId xmlns:a16="http://schemas.microsoft.com/office/drawing/2014/main" id="{45E5BF7B-82DB-4805-8C0F-BD075A478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7" y="17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3" name="Line 674">
                <a:extLst>
                  <a:ext uri="{FF2B5EF4-FFF2-40B4-BE49-F238E27FC236}">
                    <a16:creationId xmlns:a16="http://schemas.microsoft.com/office/drawing/2014/main" id="{D76771CB-2BF3-4288-83A8-498208858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" y="175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4" name="Line 675">
                <a:extLst>
                  <a:ext uri="{FF2B5EF4-FFF2-40B4-BE49-F238E27FC236}">
                    <a16:creationId xmlns:a16="http://schemas.microsoft.com/office/drawing/2014/main" id="{BB4237F6-535E-4F58-905D-5201B24DA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9" y="17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5" name="Line 676">
                <a:extLst>
                  <a:ext uri="{FF2B5EF4-FFF2-40B4-BE49-F238E27FC236}">
                    <a16:creationId xmlns:a16="http://schemas.microsoft.com/office/drawing/2014/main" id="{5BA17F00-B21F-42EF-B704-53806A76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" y="175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6" name="Line 677">
                <a:extLst>
                  <a:ext uri="{FF2B5EF4-FFF2-40B4-BE49-F238E27FC236}">
                    <a16:creationId xmlns:a16="http://schemas.microsoft.com/office/drawing/2014/main" id="{7BC24F9E-2A0B-40E5-BEB7-811AE3BC5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9" y="17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7" name="Line 678">
                <a:extLst>
                  <a:ext uri="{FF2B5EF4-FFF2-40B4-BE49-F238E27FC236}">
                    <a16:creationId xmlns:a16="http://schemas.microsoft.com/office/drawing/2014/main" id="{13BD0D99-07F9-4B6B-BCA6-F1A277B2F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9" y="175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8" name="Line 679">
                <a:extLst>
                  <a:ext uri="{FF2B5EF4-FFF2-40B4-BE49-F238E27FC236}">
                    <a16:creationId xmlns:a16="http://schemas.microsoft.com/office/drawing/2014/main" id="{84FA7A45-196C-4901-895E-BB4833885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6" y="17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9" name="Line 680">
                <a:extLst>
                  <a:ext uri="{FF2B5EF4-FFF2-40B4-BE49-F238E27FC236}">
                    <a16:creationId xmlns:a16="http://schemas.microsoft.com/office/drawing/2014/main" id="{135CF95D-48DD-4100-977E-35A70EEEC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5" y="175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0" name="Line 681">
                <a:extLst>
                  <a:ext uri="{FF2B5EF4-FFF2-40B4-BE49-F238E27FC236}">
                    <a16:creationId xmlns:a16="http://schemas.microsoft.com/office/drawing/2014/main" id="{9E218CCF-5CC0-4545-A06D-E142AD320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2" y="17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1" name="Line 682">
                <a:extLst>
                  <a:ext uri="{FF2B5EF4-FFF2-40B4-BE49-F238E27FC236}">
                    <a16:creationId xmlns:a16="http://schemas.microsoft.com/office/drawing/2014/main" id="{80239D78-6140-4580-8FFB-3E4E6D08E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" y="176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2" name="Line 683">
                <a:extLst>
                  <a:ext uri="{FF2B5EF4-FFF2-40B4-BE49-F238E27FC236}">
                    <a16:creationId xmlns:a16="http://schemas.microsoft.com/office/drawing/2014/main" id="{4AFA9A2E-7D81-41AE-B7D9-148FF66EF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5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3" name="Line 684">
                <a:extLst>
                  <a:ext uri="{FF2B5EF4-FFF2-40B4-BE49-F238E27FC236}">
                    <a16:creationId xmlns:a16="http://schemas.microsoft.com/office/drawing/2014/main" id="{3641FE5C-7D41-4D84-AD18-31D387F5F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0" y="176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4" name="Line 685">
                <a:extLst>
                  <a:ext uri="{FF2B5EF4-FFF2-40B4-BE49-F238E27FC236}">
                    <a16:creationId xmlns:a16="http://schemas.microsoft.com/office/drawing/2014/main" id="{C92E37CD-6651-41E1-8520-79F6C20B3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7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5" name="Line 686">
                <a:extLst>
                  <a:ext uri="{FF2B5EF4-FFF2-40B4-BE49-F238E27FC236}">
                    <a16:creationId xmlns:a16="http://schemas.microsoft.com/office/drawing/2014/main" id="{3898C661-9337-4DB9-AFF3-927E4614F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0" y="176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6" name="Line 687">
                <a:extLst>
                  <a:ext uri="{FF2B5EF4-FFF2-40B4-BE49-F238E27FC236}">
                    <a16:creationId xmlns:a16="http://schemas.microsoft.com/office/drawing/2014/main" id="{9D332ECC-1244-4580-A215-12582AD88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7" y="174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7" name="Line 688">
                <a:extLst>
                  <a:ext uri="{FF2B5EF4-FFF2-40B4-BE49-F238E27FC236}">
                    <a16:creationId xmlns:a16="http://schemas.microsoft.com/office/drawing/2014/main" id="{0B8E1B8A-7CE6-4C6A-82CB-DFE75FFFA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7" y="177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8" name="Line 689">
                <a:extLst>
                  <a:ext uri="{FF2B5EF4-FFF2-40B4-BE49-F238E27FC236}">
                    <a16:creationId xmlns:a16="http://schemas.microsoft.com/office/drawing/2014/main" id="{FCC166F2-B16C-4C08-AA6D-07C94067B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4" y="175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9" name="Line 690">
                <a:extLst>
                  <a:ext uri="{FF2B5EF4-FFF2-40B4-BE49-F238E27FC236}">
                    <a16:creationId xmlns:a16="http://schemas.microsoft.com/office/drawing/2014/main" id="{887D69F6-31F9-469B-92F1-63E5B9386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9" y="178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0" name="Line 691">
                <a:extLst>
                  <a:ext uri="{FF2B5EF4-FFF2-40B4-BE49-F238E27FC236}">
                    <a16:creationId xmlns:a16="http://schemas.microsoft.com/office/drawing/2014/main" id="{4124A4D1-2CD1-4124-A015-DCD9E31D2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" y="177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1" name="Line 692">
                <a:extLst>
                  <a:ext uri="{FF2B5EF4-FFF2-40B4-BE49-F238E27FC236}">
                    <a16:creationId xmlns:a16="http://schemas.microsoft.com/office/drawing/2014/main" id="{FF7FD831-6A65-4863-A5DF-681B0C89D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" y="178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2" name="Line 693">
                <a:extLst>
                  <a:ext uri="{FF2B5EF4-FFF2-40B4-BE49-F238E27FC236}">
                    <a16:creationId xmlns:a16="http://schemas.microsoft.com/office/drawing/2014/main" id="{138CCAAE-EC53-49F2-B627-E59881B61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0" y="177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3" name="Line 694">
                <a:extLst>
                  <a:ext uri="{FF2B5EF4-FFF2-40B4-BE49-F238E27FC236}">
                    <a16:creationId xmlns:a16="http://schemas.microsoft.com/office/drawing/2014/main" id="{3098337F-A3D8-4A44-B56C-12216C4DC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3" y="178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4" name="Line 695">
                <a:extLst>
                  <a:ext uri="{FF2B5EF4-FFF2-40B4-BE49-F238E27FC236}">
                    <a16:creationId xmlns:a16="http://schemas.microsoft.com/office/drawing/2014/main" id="{25E5F30B-D5A1-497F-ACE5-3040B9529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0" y="177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5" name="Line 696">
                <a:extLst>
                  <a:ext uri="{FF2B5EF4-FFF2-40B4-BE49-F238E27FC236}">
                    <a16:creationId xmlns:a16="http://schemas.microsoft.com/office/drawing/2014/main" id="{EC5E6BAF-C1F8-4FB0-A4E8-C5D0F7051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5" y="17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6" name="Line 697">
                <a:extLst>
                  <a:ext uri="{FF2B5EF4-FFF2-40B4-BE49-F238E27FC236}">
                    <a16:creationId xmlns:a16="http://schemas.microsoft.com/office/drawing/2014/main" id="{3DB1A9B3-FE9F-4598-8D99-B802FE7B5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77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7" name="Line 698">
                <a:extLst>
                  <a:ext uri="{FF2B5EF4-FFF2-40B4-BE49-F238E27FC236}">
                    <a16:creationId xmlns:a16="http://schemas.microsoft.com/office/drawing/2014/main" id="{394DB25A-975D-4F5D-88E7-695E610B9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7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8" name="Line 699">
                <a:extLst>
                  <a:ext uri="{FF2B5EF4-FFF2-40B4-BE49-F238E27FC236}">
                    <a16:creationId xmlns:a16="http://schemas.microsoft.com/office/drawing/2014/main" id="{9C1792AA-0FFE-498A-AE6F-EB30B0135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9" y="178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9" name="Line 700">
                <a:extLst>
                  <a:ext uri="{FF2B5EF4-FFF2-40B4-BE49-F238E27FC236}">
                    <a16:creationId xmlns:a16="http://schemas.microsoft.com/office/drawing/2014/main" id="{FB76F152-CF7D-4724-8382-DC40DA4A8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7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0" name="Line 701">
                <a:extLst>
                  <a:ext uri="{FF2B5EF4-FFF2-40B4-BE49-F238E27FC236}">
                    <a16:creationId xmlns:a16="http://schemas.microsoft.com/office/drawing/2014/main" id="{4762E820-9710-4C94-8AD1-F46CC703F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9" y="178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1" name="Line 702">
                <a:extLst>
                  <a:ext uri="{FF2B5EF4-FFF2-40B4-BE49-F238E27FC236}">
                    <a16:creationId xmlns:a16="http://schemas.microsoft.com/office/drawing/2014/main" id="{B8004B28-9590-46D0-A4DE-1E4258203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2" y="179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2" name="Line 703">
                <a:extLst>
                  <a:ext uri="{FF2B5EF4-FFF2-40B4-BE49-F238E27FC236}">
                    <a16:creationId xmlns:a16="http://schemas.microsoft.com/office/drawing/2014/main" id="{2A7ECFD4-707D-4ABC-9FC2-274285128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9" y="178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3" name="Line 704">
                <a:extLst>
                  <a:ext uri="{FF2B5EF4-FFF2-40B4-BE49-F238E27FC236}">
                    <a16:creationId xmlns:a16="http://schemas.microsoft.com/office/drawing/2014/main" id="{DDE094D7-569A-45E3-B0CD-817886F23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1" y="179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4" name="Line 705">
                <a:extLst>
                  <a:ext uri="{FF2B5EF4-FFF2-40B4-BE49-F238E27FC236}">
                    <a16:creationId xmlns:a16="http://schemas.microsoft.com/office/drawing/2014/main" id="{7977B805-E346-409B-BE44-9234A2926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8" y="1784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5" name="Line 706">
                <a:extLst>
                  <a:ext uri="{FF2B5EF4-FFF2-40B4-BE49-F238E27FC236}">
                    <a16:creationId xmlns:a16="http://schemas.microsoft.com/office/drawing/2014/main" id="{D47D8A6D-63F0-41BF-A044-5E1EA76AF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4" y="18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6" name="Line 707">
                <a:extLst>
                  <a:ext uri="{FF2B5EF4-FFF2-40B4-BE49-F238E27FC236}">
                    <a16:creationId xmlns:a16="http://schemas.microsoft.com/office/drawing/2014/main" id="{EE6148B1-C77E-4FF4-8E3D-16C1A625D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1" y="17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7" name="Line 708">
                <a:extLst>
                  <a:ext uri="{FF2B5EF4-FFF2-40B4-BE49-F238E27FC236}">
                    <a16:creationId xmlns:a16="http://schemas.microsoft.com/office/drawing/2014/main" id="{35F85C20-8F43-430A-8BE7-09CA2F9E2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8" y="18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8" name="Line 709">
                <a:extLst>
                  <a:ext uri="{FF2B5EF4-FFF2-40B4-BE49-F238E27FC236}">
                    <a16:creationId xmlns:a16="http://schemas.microsoft.com/office/drawing/2014/main" id="{7DF317ED-6C0D-4D8C-BBCB-55399A3D1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5" y="17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9" name="Line 710">
                <a:extLst>
                  <a:ext uri="{FF2B5EF4-FFF2-40B4-BE49-F238E27FC236}">
                    <a16:creationId xmlns:a16="http://schemas.microsoft.com/office/drawing/2014/main" id="{FFC334FE-DB05-4312-8B8A-A1547DB11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6" y="18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0" name="Line 711">
                <a:extLst>
                  <a:ext uri="{FF2B5EF4-FFF2-40B4-BE49-F238E27FC236}">
                    <a16:creationId xmlns:a16="http://schemas.microsoft.com/office/drawing/2014/main" id="{F5BAD1F4-E8AB-433A-B29B-F8B9579F7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1" y="17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1" name="Line 712">
                <a:extLst>
                  <a:ext uri="{FF2B5EF4-FFF2-40B4-BE49-F238E27FC236}">
                    <a16:creationId xmlns:a16="http://schemas.microsoft.com/office/drawing/2014/main" id="{25BFFFFE-3750-4CA9-8DC7-F53A5A683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0" y="1813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2" name="Line 713">
                <a:extLst>
                  <a:ext uri="{FF2B5EF4-FFF2-40B4-BE49-F238E27FC236}">
                    <a16:creationId xmlns:a16="http://schemas.microsoft.com/office/drawing/2014/main" id="{FD24DAD1-8EF4-4CB1-93D1-F7F3D55E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7" y="1798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3" name="Line 714">
                <a:extLst>
                  <a:ext uri="{FF2B5EF4-FFF2-40B4-BE49-F238E27FC236}">
                    <a16:creationId xmlns:a16="http://schemas.microsoft.com/office/drawing/2014/main" id="{E3174A0E-0ECC-47D8-BE34-C22989197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1" y="18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4" name="Line 715">
                <a:extLst>
                  <a:ext uri="{FF2B5EF4-FFF2-40B4-BE49-F238E27FC236}">
                    <a16:creationId xmlns:a16="http://schemas.microsoft.com/office/drawing/2014/main" id="{FC9BD111-997C-40DC-BF1A-51770645F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8" y="1798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5" name="Line 716">
                <a:extLst>
                  <a:ext uri="{FF2B5EF4-FFF2-40B4-BE49-F238E27FC236}">
                    <a16:creationId xmlns:a16="http://schemas.microsoft.com/office/drawing/2014/main" id="{9DA8A2CB-D8A5-4E6A-B43A-C6116A7B4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18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6" name="Line 717">
                <a:extLst>
                  <a:ext uri="{FF2B5EF4-FFF2-40B4-BE49-F238E27FC236}">
                    <a16:creationId xmlns:a16="http://schemas.microsoft.com/office/drawing/2014/main" id="{004D3BEA-5303-4338-A6C5-AC86C839C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0" y="1798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7" name="Line 718">
                <a:extLst>
                  <a:ext uri="{FF2B5EF4-FFF2-40B4-BE49-F238E27FC236}">
                    <a16:creationId xmlns:a16="http://schemas.microsoft.com/office/drawing/2014/main" id="{790F0BE1-C9FD-48D3-B071-F3B304C96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5" y="18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8" name="Line 719">
                <a:extLst>
                  <a:ext uri="{FF2B5EF4-FFF2-40B4-BE49-F238E27FC236}">
                    <a16:creationId xmlns:a16="http://schemas.microsoft.com/office/drawing/2014/main" id="{ED6CA311-F5D1-4382-85F1-FDD314CE7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0" y="1798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9" name="Line 720">
                <a:extLst>
                  <a:ext uri="{FF2B5EF4-FFF2-40B4-BE49-F238E27FC236}">
                    <a16:creationId xmlns:a16="http://schemas.microsoft.com/office/drawing/2014/main" id="{52EBB071-D128-4C10-814C-9DC167187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17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0" name="Line 721">
                <a:extLst>
                  <a:ext uri="{FF2B5EF4-FFF2-40B4-BE49-F238E27FC236}">
                    <a16:creationId xmlns:a16="http://schemas.microsoft.com/office/drawing/2014/main" id="{33D55E55-1BDB-4E97-89DD-AB0A15423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1" name="Line 722">
                <a:extLst>
                  <a:ext uri="{FF2B5EF4-FFF2-40B4-BE49-F238E27FC236}">
                    <a16:creationId xmlns:a16="http://schemas.microsoft.com/office/drawing/2014/main" id="{BE01A964-7F6A-4E81-835B-75D8C8B56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2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2" name="Line 723">
                <a:extLst>
                  <a:ext uri="{FF2B5EF4-FFF2-40B4-BE49-F238E27FC236}">
                    <a16:creationId xmlns:a16="http://schemas.microsoft.com/office/drawing/2014/main" id="{8BCFBF6C-13EF-4AD3-9816-48AE06543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7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3" name="Line 724">
                <a:extLst>
                  <a:ext uri="{FF2B5EF4-FFF2-40B4-BE49-F238E27FC236}">
                    <a16:creationId xmlns:a16="http://schemas.microsoft.com/office/drawing/2014/main" id="{98B309D2-315A-4230-9C12-BCD004976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4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4" name="Line 725">
                <a:extLst>
                  <a:ext uri="{FF2B5EF4-FFF2-40B4-BE49-F238E27FC236}">
                    <a16:creationId xmlns:a16="http://schemas.microsoft.com/office/drawing/2014/main" id="{0F35CF46-8623-4588-A606-2B7424AB9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5" name="Line 726">
                <a:extLst>
                  <a:ext uri="{FF2B5EF4-FFF2-40B4-BE49-F238E27FC236}">
                    <a16:creationId xmlns:a16="http://schemas.microsoft.com/office/drawing/2014/main" id="{14201BA5-89E8-48B0-A3E6-E3ACD9FBE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4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6" name="Line 727">
                <a:extLst>
                  <a:ext uri="{FF2B5EF4-FFF2-40B4-BE49-F238E27FC236}">
                    <a16:creationId xmlns:a16="http://schemas.microsoft.com/office/drawing/2014/main" id="{653EE317-A7A6-4491-8B44-6FD30DB20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7" name="Line 728">
                <a:extLst>
                  <a:ext uri="{FF2B5EF4-FFF2-40B4-BE49-F238E27FC236}">
                    <a16:creationId xmlns:a16="http://schemas.microsoft.com/office/drawing/2014/main" id="{F93D44B5-3B09-4C79-A191-697DBDDF0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5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8" name="Line 729">
                <a:extLst>
                  <a:ext uri="{FF2B5EF4-FFF2-40B4-BE49-F238E27FC236}">
                    <a16:creationId xmlns:a16="http://schemas.microsoft.com/office/drawing/2014/main" id="{86A40EC9-B3EC-4F3C-A4C1-127197119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9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9" name="Line 730">
                <a:extLst>
                  <a:ext uri="{FF2B5EF4-FFF2-40B4-BE49-F238E27FC236}">
                    <a16:creationId xmlns:a16="http://schemas.microsoft.com/office/drawing/2014/main" id="{175937AD-8C60-44F4-B4C3-A98632930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7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0" name="Line 731">
                <a:extLst>
                  <a:ext uri="{FF2B5EF4-FFF2-40B4-BE49-F238E27FC236}">
                    <a16:creationId xmlns:a16="http://schemas.microsoft.com/office/drawing/2014/main" id="{7F40DFDE-52E5-4358-B1EE-B88F4115D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4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1" name="Line 732">
                <a:extLst>
                  <a:ext uri="{FF2B5EF4-FFF2-40B4-BE49-F238E27FC236}">
                    <a16:creationId xmlns:a16="http://schemas.microsoft.com/office/drawing/2014/main" id="{0A2F3D88-A7C4-401C-8021-492A69F3A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1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2" name="Line 733">
                <a:extLst>
                  <a:ext uri="{FF2B5EF4-FFF2-40B4-BE49-F238E27FC236}">
                    <a16:creationId xmlns:a16="http://schemas.microsoft.com/office/drawing/2014/main" id="{6E011A4D-CFA2-4B24-8CF7-8F030A708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6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3" name="Line 734">
                <a:extLst>
                  <a:ext uri="{FF2B5EF4-FFF2-40B4-BE49-F238E27FC236}">
                    <a16:creationId xmlns:a16="http://schemas.microsoft.com/office/drawing/2014/main" id="{D77D4134-760D-40C5-95A5-F5AFFEF61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3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4" name="Line 735">
                <a:extLst>
                  <a:ext uri="{FF2B5EF4-FFF2-40B4-BE49-F238E27FC236}">
                    <a16:creationId xmlns:a16="http://schemas.microsoft.com/office/drawing/2014/main" id="{915D5294-6659-4471-A9EE-D34656B9A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0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5" name="Line 736">
                <a:extLst>
                  <a:ext uri="{FF2B5EF4-FFF2-40B4-BE49-F238E27FC236}">
                    <a16:creationId xmlns:a16="http://schemas.microsoft.com/office/drawing/2014/main" id="{0A844ED2-E787-408E-A887-F7BFD172C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1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6" name="Line 737">
                <a:extLst>
                  <a:ext uri="{FF2B5EF4-FFF2-40B4-BE49-F238E27FC236}">
                    <a16:creationId xmlns:a16="http://schemas.microsoft.com/office/drawing/2014/main" id="{D6665F8D-FA21-485C-B202-212C64FEF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6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7" name="Line 738">
                <a:extLst>
                  <a:ext uri="{FF2B5EF4-FFF2-40B4-BE49-F238E27FC236}">
                    <a16:creationId xmlns:a16="http://schemas.microsoft.com/office/drawing/2014/main" id="{851DD7BE-B401-48D1-A733-FC62AB6EF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3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8" name="Line 739">
                <a:extLst>
                  <a:ext uri="{FF2B5EF4-FFF2-40B4-BE49-F238E27FC236}">
                    <a16:creationId xmlns:a16="http://schemas.microsoft.com/office/drawing/2014/main" id="{64FC9AC9-E27D-482D-BFE2-C7F757ED1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9" name="Line 740">
                <a:extLst>
                  <a:ext uri="{FF2B5EF4-FFF2-40B4-BE49-F238E27FC236}">
                    <a16:creationId xmlns:a16="http://schemas.microsoft.com/office/drawing/2014/main" id="{5130E474-410E-489B-9D00-F9144B133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7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0" name="Line 741">
                <a:extLst>
                  <a:ext uri="{FF2B5EF4-FFF2-40B4-BE49-F238E27FC236}">
                    <a16:creationId xmlns:a16="http://schemas.microsoft.com/office/drawing/2014/main" id="{2CF05ED2-4EB8-4EE3-B970-C34C508B5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1" name="Line 742">
                <a:extLst>
                  <a:ext uri="{FF2B5EF4-FFF2-40B4-BE49-F238E27FC236}">
                    <a16:creationId xmlns:a16="http://schemas.microsoft.com/office/drawing/2014/main" id="{32D5963B-95F1-41A0-A7C2-9A4E141D1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2" name="Line 743">
                <a:extLst>
                  <a:ext uri="{FF2B5EF4-FFF2-40B4-BE49-F238E27FC236}">
                    <a16:creationId xmlns:a16="http://schemas.microsoft.com/office/drawing/2014/main" id="{A189983B-D7A7-4446-8034-C8DFE167B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8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3" name="Line 744">
                <a:extLst>
                  <a:ext uri="{FF2B5EF4-FFF2-40B4-BE49-F238E27FC236}">
                    <a16:creationId xmlns:a16="http://schemas.microsoft.com/office/drawing/2014/main" id="{81F31535-0DA4-4F39-9E2B-4DCA12941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4" name="Line 745">
                <a:extLst>
                  <a:ext uri="{FF2B5EF4-FFF2-40B4-BE49-F238E27FC236}">
                    <a16:creationId xmlns:a16="http://schemas.microsoft.com/office/drawing/2014/main" id="{79238837-1D70-44ED-8516-275DF244D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5" name="Line 746">
                <a:extLst>
                  <a:ext uri="{FF2B5EF4-FFF2-40B4-BE49-F238E27FC236}">
                    <a16:creationId xmlns:a16="http://schemas.microsoft.com/office/drawing/2014/main" id="{7E5876B2-5365-4A10-90CA-A6518290D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6" name="Line 747">
                <a:extLst>
                  <a:ext uri="{FF2B5EF4-FFF2-40B4-BE49-F238E27FC236}">
                    <a16:creationId xmlns:a16="http://schemas.microsoft.com/office/drawing/2014/main" id="{4C83D164-16CD-4774-8740-664153F78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7" name="Line 748">
                <a:extLst>
                  <a:ext uri="{FF2B5EF4-FFF2-40B4-BE49-F238E27FC236}">
                    <a16:creationId xmlns:a16="http://schemas.microsoft.com/office/drawing/2014/main" id="{60A6DE3A-99B7-402B-8BA4-AA728F51A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8" name="Line 749">
                <a:extLst>
                  <a:ext uri="{FF2B5EF4-FFF2-40B4-BE49-F238E27FC236}">
                    <a16:creationId xmlns:a16="http://schemas.microsoft.com/office/drawing/2014/main" id="{8423AFBC-857E-4EF5-AA88-CCE3DD856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3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9" name="Line 750">
                <a:extLst>
                  <a:ext uri="{FF2B5EF4-FFF2-40B4-BE49-F238E27FC236}">
                    <a16:creationId xmlns:a16="http://schemas.microsoft.com/office/drawing/2014/main" id="{0A95C382-0784-472A-9414-89DC5F8CB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0" name="Line 751">
                <a:extLst>
                  <a:ext uri="{FF2B5EF4-FFF2-40B4-BE49-F238E27FC236}">
                    <a16:creationId xmlns:a16="http://schemas.microsoft.com/office/drawing/2014/main" id="{0051F93C-DB97-46DF-8A1C-D9484FC11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1" name="Line 752">
                <a:extLst>
                  <a:ext uri="{FF2B5EF4-FFF2-40B4-BE49-F238E27FC236}">
                    <a16:creationId xmlns:a16="http://schemas.microsoft.com/office/drawing/2014/main" id="{49FB6AE4-60A5-4B2E-B47A-18327C4D5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2" name="Line 753">
                <a:extLst>
                  <a:ext uri="{FF2B5EF4-FFF2-40B4-BE49-F238E27FC236}">
                    <a16:creationId xmlns:a16="http://schemas.microsoft.com/office/drawing/2014/main" id="{FED19DA9-FED9-472A-879E-C5DF7943D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3" name="Line 754">
                <a:extLst>
                  <a:ext uri="{FF2B5EF4-FFF2-40B4-BE49-F238E27FC236}">
                    <a16:creationId xmlns:a16="http://schemas.microsoft.com/office/drawing/2014/main" id="{AD9308A5-0565-40B5-874E-877EB8EB8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4" name="Line 755">
                <a:extLst>
                  <a:ext uri="{FF2B5EF4-FFF2-40B4-BE49-F238E27FC236}">
                    <a16:creationId xmlns:a16="http://schemas.microsoft.com/office/drawing/2014/main" id="{9D1F8934-AEDA-4D23-9801-87807E9DB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5" name="Line 756">
                <a:extLst>
                  <a:ext uri="{FF2B5EF4-FFF2-40B4-BE49-F238E27FC236}">
                    <a16:creationId xmlns:a16="http://schemas.microsoft.com/office/drawing/2014/main" id="{F7F38061-67FB-4237-81FC-52D3AFF43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6" name="Line 757">
                <a:extLst>
                  <a:ext uri="{FF2B5EF4-FFF2-40B4-BE49-F238E27FC236}">
                    <a16:creationId xmlns:a16="http://schemas.microsoft.com/office/drawing/2014/main" id="{1CECC113-ED70-44C7-A45E-7246848F6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7" name="Line 758">
                <a:extLst>
                  <a:ext uri="{FF2B5EF4-FFF2-40B4-BE49-F238E27FC236}">
                    <a16:creationId xmlns:a16="http://schemas.microsoft.com/office/drawing/2014/main" id="{0BDE4843-2D30-4467-97E1-07B3344AA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8" name="Line 759">
                <a:extLst>
                  <a:ext uri="{FF2B5EF4-FFF2-40B4-BE49-F238E27FC236}">
                    <a16:creationId xmlns:a16="http://schemas.microsoft.com/office/drawing/2014/main" id="{71B73FA0-C3DD-414D-BD0C-E27EF9F79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9" name="Line 760">
                <a:extLst>
                  <a:ext uri="{FF2B5EF4-FFF2-40B4-BE49-F238E27FC236}">
                    <a16:creationId xmlns:a16="http://schemas.microsoft.com/office/drawing/2014/main" id="{9DD886BF-8122-43F2-8360-1AC6B49E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0" name="Line 761">
                <a:extLst>
                  <a:ext uri="{FF2B5EF4-FFF2-40B4-BE49-F238E27FC236}">
                    <a16:creationId xmlns:a16="http://schemas.microsoft.com/office/drawing/2014/main" id="{989F1506-AFA3-4071-B916-2C914F20C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1" name="Line 762">
                <a:extLst>
                  <a:ext uri="{FF2B5EF4-FFF2-40B4-BE49-F238E27FC236}">
                    <a16:creationId xmlns:a16="http://schemas.microsoft.com/office/drawing/2014/main" id="{E5492DC2-C093-4381-8396-99243A803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0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2" name="Line 763">
                <a:extLst>
                  <a:ext uri="{FF2B5EF4-FFF2-40B4-BE49-F238E27FC236}">
                    <a16:creationId xmlns:a16="http://schemas.microsoft.com/office/drawing/2014/main" id="{1ABA81CD-BF66-43DE-95D2-314DF2B7E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3" name="Line 764">
                <a:extLst>
                  <a:ext uri="{FF2B5EF4-FFF2-40B4-BE49-F238E27FC236}">
                    <a16:creationId xmlns:a16="http://schemas.microsoft.com/office/drawing/2014/main" id="{162C6EEF-AC66-477B-B45B-2FB6F5F3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4" name="Line 765">
                <a:extLst>
                  <a:ext uri="{FF2B5EF4-FFF2-40B4-BE49-F238E27FC236}">
                    <a16:creationId xmlns:a16="http://schemas.microsoft.com/office/drawing/2014/main" id="{D848000E-396E-4470-985A-74D10546F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5" name="Line 766">
                <a:extLst>
                  <a:ext uri="{FF2B5EF4-FFF2-40B4-BE49-F238E27FC236}">
                    <a16:creationId xmlns:a16="http://schemas.microsoft.com/office/drawing/2014/main" id="{02B1C0FE-4BC5-4966-8C5F-6FC674A56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6" name="Line 767">
                <a:extLst>
                  <a:ext uri="{FF2B5EF4-FFF2-40B4-BE49-F238E27FC236}">
                    <a16:creationId xmlns:a16="http://schemas.microsoft.com/office/drawing/2014/main" id="{F1F1AD30-C1AD-4F9C-B10C-2F0C7D3D7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7" name="Line 768">
                <a:extLst>
                  <a:ext uri="{FF2B5EF4-FFF2-40B4-BE49-F238E27FC236}">
                    <a16:creationId xmlns:a16="http://schemas.microsoft.com/office/drawing/2014/main" id="{10499477-A72E-4F8E-9971-E24A55497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8" name="Line 769">
                <a:extLst>
                  <a:ext uri="{FF2B5EF4-FFF2-40B4-BE49-F238E27FC236}">
                    <a16:creationId xmlns:a16="http://schemas.microsoft.com/office/drawing/2014/main" id="{2A9B66E4-A4A7-4C2A-BAAF-5D88B0072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9" name="Line 770">
                <a:extLst>
                  <a:ext uri="{FF2B5EF4-FFF2-40B4-BE49-F238E27FC236}">
                    <a16:creationId xmlns:a16="http://schemas.microsoft.com/office/drawing/2014/main" id="{02B76E88-D08A-4BCE-8A1B-95A2C3C09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0" name="Line 771">
                <a:extLst>
                  <a:ext uri="{FF2B5EF4-FFF2-40B4-BE49-F238E27FC236}">
                    <a16:creationId xmlns:a16="http://schemas.microsoft.com/office/drawing/2014/main" id="{E18B29F7-F8F9-440A-A547-DB9EDD991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1" name="Line 772">
                <a:extLst>
                  <a:ext uri="{FF2B5EF4-FFF2-40B4-BE49-F238E27FC236}">
                    <a16:creationId xmlns:a16="http://schemas.microsoft.com/office/drawing/2014/main" id="{500FDF98-719A-4491-8493-CC7E99F5A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2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2" name="Line 773">
                <a:extLst>
                  <a:ext uri="{FF2B5EF4-FFF2-40B4-BE49-F238E27FC236}">
                    <a16:creationId xmlns:a16="http://schemas.microsoft.com/office/drawing/2014/main" id="{1BC9FFED-427F-4518-8211-199F5DFB8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3" name="Line 774">
                <a:extLst>
                  <a:ext uri="{FF2B5EF4-FFF2-40B4-BE49-F238E27FC236}">
                    <a16:creationId xmlns:a16="http://schemas.microsoft.com/office/drawing/2014/main" id="{7EC63459-CACF-4182-A64E-D5C48F317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6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4" name="Line 775">
                <a:extLst>
                  <a:ext uri="{FF2B5EF4-FFF2-40B4-BE49-F238E27FC236}">
                    <a16:creationId xmlns:a16="http://schemas.microsoft.com/office/drawing/2014/main" id="{6D72F648-51B3-48EE-BE0A-010C38D55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5" name="Line 776">
                <a:extLst>
                  <a:ext uri="{FF2B5EF4-FFF2-40B4-BE49-F238E27FC236}">
                    <a16:creationId xmlns:a16="http://schemas.microsoft.com/office/drawing/2014/main" id="{95F65223-79A4-45BD-9426-B7F105A51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6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6" name="Line 777">
                <a:extLst>
                  <a:ext uri="{FF2B5EF4-FFF2-40B4-BE49-F238E27FC236}">
                    <a16:creationId xmlns:a16="http://schemas.microsoft.com/office/drawing/2014/main" id="{EF5B4537-707E-46B2-A039-FD67B108C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7" name="Line 778">
                <a:extLst>
                  <a:ext uri="{FF2B5EF4-FFF2-40B4-BE49-F238E27FC236}">
                    <a16:creationId xmlns:a16="http://schemas.microsoft.com/office/drawing/2014/main" id="{56BCCDBE-18D8-453D-8BD3-20A49C13F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8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8" name="Line 779">
                <a:extLst>
                  <a:ext uri="{FF2B5EF4-FFF2-40B4-BE49-F238E27FC236}">
                    <a16:creationId xmlns:a16="http://schemas.microsoft.com/office/drawing/2014/main" id="{8A6CB160-539C-49DB-A88F-74AFD45B8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9" name="Line 780">
                <a:extLst>
                  <a:ext uri="{FF2B5EF4-FFF2-40B4-BE49-F238E27FC236}">
                    <a16:creationId xmlns:a16="http://schemas.microsoft.com/office/drawing/2014/main" id="{94D6BB7B-0542-45C3-A207-84192FD99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9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0" name="Line 781">
                <a:extLst>
                  <a:ext uri="{FF2B5EF4-FFF2-40B4-BE49-F238E27FC236}">
                    <a16:creationId xmlns:a16="http://schemas.microsoft.com/office/drawing/2014/main" id="{02EE815C-F4F2-4DF4-9ADF-B72E0C926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4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1" name="Line 782">
                <a:extLst>
                  <a:ext uri="{FF2B5EF4-FFF2-40B4-BE49-F238E27FC236}">
                    <a16:creationId xmlns:a16="http://schemas.microsoft.com/office/drawing/2014/main" id="{FC339FBA-7F72-4E3D-A22F-6B0D489DF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2" name="Line 783">
                <a:extLst>
                  <a:ext uri="{FF2B5EF4-FFF2-40B4-BE49-F238E27FC236}">
                    <a16:creationId xmlns:a16="http://schemas.microsoft.com/office/drawing/2014/main" id="{6551EAD2-02D0-4E36-B5C1-C2A62042E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8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3" name="Line 784">
                <a:extLst>
                  <a:ext uri="{FF2B5EF4-FFF2-40B4-BE49-F238E27FC236}">
                    <a16:creationId xmlns:a16="http://schemas.microsoft.com/office/drawing/2014/main" id="{4A974E19-D976-464F-BFD7-B160F1E46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1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4" name="Line 785">
                <a:extLst>
                  <a:ext uri="{FF2B5EF4-FFF2-40B4-BE49-F238E27FC236}">
                    <a16:creationId xmlns:a16="http://schemas.microsoft.com/office/drawing/2014/main" id="{B3D01859-D70B-4706-9C94-B719E8F2D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8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5" name="Line 786">
                <a:extLst>
                  <a:ext uri="{FF2B5EF4-FFF2-40B4-BE49-F238E27FC236}">
                    <a16:creationId xmlns:a16="http://schemas.microsoft.com/office/drawing/2014/main" id="{EB0785C3-8994-49C2-89F0-66EFC0084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67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6" name="Line 787">
                <a:extLst>
                  <a:ext uri="{FF2B5EF4-FFF2-40B4-BE49-F238E27FC236}">
                    <a16:creationId xmlns:a16="http://schemas.microsoft.com/office/drawing/2014/main" id="{2F521A87-B89F-4F9C-AC52-5B3A12CF6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7" name="Line 788">
                <a:extLst>
                  <a:ext uri="{FF2B5EF4-FFF2-40B4-BE49-F238E27FC236}">
                    <a16:creationId xmlns:a16="http://schemas.microsoft.com/office/drawing/2014/main" id="{EAF71D32-83DF-4016-BD22-E79622C9C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8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8" name="Line 789">
                <a:extLst>
                  <a:ext uri="{FF2B5EF4-FFF2-40B4-BE49-F238E27FC236}">
                    <a16:creationId xmlns:a16="http://schemas.microsoft.com/office/drawing/2014/main" id="{8482D722-A5B7-4601-BBF0-065678571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9" name="Line 790">
                <a:extLst>
                  <a:ext uri="{FF2B5EF4-FFF2-40B4-BE49-F238E27FC236}">
                    <a16:creationId xmlns:a16="http://schemas.microsoft.com/office/drawing/2014/main" id="{8D004D11-F896-4FB0-81F3-D26103FC3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8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0" name="Line 791">
                <a:extLst>
                  <a:ext uri="{FF2B5EF4-FFF2-40B4-BE49-F238E27FC236}">
                    <a16:creationId xmlns:a16="http://schemas.microsoft.com/office/drawing/2014/main" id="{8182491F-AC3E-42F2-A793-77E34AC12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1" name="Line 792">
                <a:extLst>
                  <a:ext uri="{FF2B5EF4-FFF2-40B4-BE49-F238E27FC236}">
                    <a16:creationId xmlns:a16="http://schemas.microsoft.com/office/drawing/2014/main" id="{2EFFEE30-E4B4-4538-B2EA-A405D1157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8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2" name="Line 793">
                <a:extLst>
                  <a:ext uri="{FF2B5EF4-FFF2-40B4-BE49-F238E27FC236}">
                    <a16:creationId xmlns:a16="http://schemas.microsoft.com/office/drawing/2014/main" id="{C7A6B66F-C130-493B-828D-DAA05CB76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5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3" name="Line 794">
                <a:extLst>
                  <a:ext uri="{FF2B5EF4-FFF2-40B4-BE49-F238E27FC236}">
                    <a16:creationId xmlns:a16="http://schemas.microsoft.com/office/drawing/2014/main" id="{985B4493-7D7D-4493-8172-7E7A2FAD8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4" name="Line 795">
                <a:extLst>
                  <a:ext uri="{FF2B5EF4-FFF2-40B4-BE49-F238E27FC236}">
                    <a16:creationId xmlns:a16="http://schemas.microsoft.com/office/drawing/2014/main" id="{CF0739CC-032A-4AF6-BA32-CED0A26C0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5" name="Line 796">
                <a:extLst>
                  <a:ext uri="{FF2B5EF4-FFF2-40B4-BE49-F238E27FC236}">
                    <a16:creationId xmlns:a16="http://schemas.microsoft.com/office/drawing/2014/main" id="{80B8177F-CB9A-49B6-9D99-D02B0CF13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6" name="Line 797">
                <a:extLst>
                  <a:ext uri="{FF2B5EF4-FFF2-40B4-BE49-F238E27FC236}">
                    <a16:creationId xmlns:a16="http://schemas.microsoft.com/office/drawing/2014/main" id="{BF6EC22D-73AC-4E7E-8BBD-8BA799465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7" name="Line 798">
                <a:extLst>
                  <a:ext uri="{FF2B5EF4-FFF2-40B4-BE49-F238E27FC236}">
                    <a16:creationId xmlns:a16="http://schemas.microsoft.com/office/drawing/2014/main" id="{9936F3B2-43D9-444C-A740-6FCA03C42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8" name="Line 799">
                <a:extLst>
                  <a:ext uri="{FF2B5EF4-FFF2-40B4-BE49-F238E27FC236}">
                    <a16:creationId xmlns:a16="http://schemas.microsoft.com/office/drawing/2014/main" id="{C7ABE6A8-4A64-4979-ACFF-65567A39F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7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9" name="Line 800">
                <a:extLst>
                  <a:ext uri="{FF2B5EF4-FFF2-40B4-BE49-F238E27FC236}">
                    <a16:creationId xmlns:a16="http://schemas.microsoft.com/office/drawing/2014/main" id="{1AB8FFD4-F35A-4362-AA37-9C17A77A1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0" name="Line 801">
                <a:extLst>
                  <a:ext uri="{FF2B5EF4-FFF2-40B4-BE49-F238E27FC236}">
                    <a16:creationId xmlns:a16="http://schemas.microsoft.com/office/drawing/2014/main" id="{6A574975-8FEC-44C6-A0ED-2714F89E0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1" name="Line 802">
                <a:extLst>
                  <a:ext uri="{FF2B5EF4-FFF2-40B4-BE49-F238E27FC236}">
                    <a16:creationId xmlns:a16="http://schemas.microsoft.com/office/drawing/2014/main" id="{FC860FA1-C69A-4BDF-9BF7-CF53BE06B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2" name="Line 803">
                <a:extLst>
                  <a:ext uri="{FF2B5EF4-FFF2-40B4-BE49-F238E27FC236}">
                    <a16:creationId xmlns:a16="http://schemas.microsoft.com/office/drawing/2014/main" id="{6EF36D86-C835-403C-83E8-3F0D2440B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3" name="Line 804">
                <a:extLst>
                  <a:ext uri="{FF2B5EF4-FFF2-40B4-BE49-F238E27FC236}">
                    <a16:creationId xmlns:a16="http://schemas.microsoft.com/office/drawing/2014/main" id="{E47E945E-FCB2-4A6B-B93F-7C44007DB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4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4" name="Line 805">
                <a:extLst>
                  <a:ext uri="{FF2B5EF4-FFF2-40B4-BE49-F238E27FC236}">
                    <a16:creationId xmlns:a16="http://schemas.microsoft.com/office/drawing/2014/main" id="{C9DF548C-EF5B-4156-B4EC-E8966232B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5" name="Line 806">
                <a:extLst>
                  <a:ext uri="{FF2B5EF4-FFF2-40B4-BE49-F238E27FC236}">
                    <a16:creationId xmlns:a16="http://schemas.microsoft.com/office/drawing/2014/main" id="{0717BBB4-D124-415C-9A42-19A3775A8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6" y="1820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6" name="Line 807">
                <a:extLst>
                  <a:ext uri="{FF2B5EF4-FFF2-40B4-BE49-F238E27FC236}">
                    <a16:creationId xmlns:a16="http://schemas.microsoft.com/office/drawing/2014/main" id="{97918682-918E-49D0-83F9-BB4EC856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3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16" name="Group 1009">
              <a:extLst>
                <a:ext uri="{FF2B5EF4-FFF2-40B4-BE49-F238E27FC236}">
                  <a16:creationId xmlns:a16="http://schemas.microsoft.com/office/drawing/2014/main" id="{B954732A-A6A5-4CD0-BF14-05D893156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846"/>
              <a:ext cx="7152" cy="2356"/>
              <a:chOff x="59" y="846"/>
              <a:chExt cx="7152" cy="2356"/>
            </a:xfrm>
          </p:grpSpPr>
          <p:sp>
            <p:nvSpPr>
              <p:cNvPr id="831" name="Line 809">
                <a:extLst>
                  <a:ext uri="{FF2B5EF4-FFF2-40B4-BE49-F238E27FC236}">
                    <a16:creationId xmlns:a16="http://schemas.microsoft.com/office/drawing/2014/main" id="{FF73B985-2E47-42A6-A7FC-B00753380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1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2" name="Line 810">
                <a:extLst>
                  <a:ext uri="{FF2B5EF4-FFF2-40B4-BE49-F238E27FC236}">
                    <a16:creationId xmlns:a16="http://schemas.microsoft.com/office/drawing/2014/main" id="{CC7769D2-5B23-4A67-B2A6-C24F5C9C2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3" name="Line 811">
                <a:extLst>
                  <a:ext uri="{FF2B5EF4-FFF2-40B4-BE49-F238E27FC236}">
                    <a16:creationId xmlns:a16="http://schemas.microsoft.com/office/drawing/2014/main" id="{B2199F6B-3429-4BF4-A9C6-9E1A1B356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3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4" name="Line 812">
                <a:extLst>
                  <a:ext uri="{FF2B5EF4-FFF2-40B4-BE49-F238E27FC236}">
                    <a16:creationId xmlns:a16="http://schemas.microsoft.com/office/drawing/2014/main" id="{5682526D-8E22-4983-AAE9-B4552200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5" name="Line 813">
                <a:extLst>
                  <a:ext uri="{FF2B5EF4-FFF2-40B4-BE49-F238E27FC236}">
                    <a16:creationId xmlns:a16="http://schemas.microsoft.com/office/drawing/2014/main" id="{1783AFEA-86E1-47AB-A488-4EF18DDF1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3" y="18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6" name="Line 814">
                <a:extLst>
                  <a:ext uri="{FF2B5EF4-FFF2-40B4-BE49-F238E27FC236}">
                    <a16:creationId xmlns:a16="http://schemas.microsoft.com/office/drawing/2014/main" id="{A7EE810C-21DE-4B84-B266-FAD6A6059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7" name="Line 815">
                <a:extLst>
                  <a:ext uri="{FF2B5EF4-FFF2-40B4-BE49-F238E27FC236}">
                    <a16:creationId xmlns:a16="http://schemas.microsoft.com/office/drawing/2014/main" id="{0248159E-13D5-4030-B87A-F6E5E0860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3" y="18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8" name="Line 816">
                <a:extLst>
                  <a:ext uri="{FF2B5EF4-FFF2-40B4-BE49-F238E27FC236}">
                    <a16:creationId xmlns:a16="http://schemas.microsoft.com/office/drawing/2014/main" id="{C897AB07-C88E-44EC-9BE9-9D2CA3033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1" y="18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9" name="Line 817">
                <a:extLst>
                  <a:ext uri="{FF2B5EF4-FFF2-40B4-BE49-F238E27FC236}">
                    <a16:creationId xmlns:a16="http://schemas.microsoft.com/office/drawing/2014/main" id="{D9ECD97F-E187-4FB2-9BF6-B1FF0BEC1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0" name="Line 818">
                <a:extLst>
                  <a:ext uri="{FF2B5EF4-FFF2-40B4-BE49-F238E27FC236}">
                    <a16:creationId xmlns:a16="http://schemas.microsoft.com/office/drawing/2014/main" id="{3BF71EC3-B5F2-437E-9689-93927CAC4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1" name="Line 819">
                <a:extLst>
                  <a:ext uri="{FF2B5EF4-FFF2-40B4-BE49-F238E27FC236}">
                    <a16:creationId xmlns:a16="http://schemas.microsoft.com/office/drawing/2014/main" id="{69A7973E-D1BF-473B-8A12-89EEAEAD4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2" name="Line 820">
                <a:extLst>
                  <a:ext uri="{FF2B5EF4-FFF2-40B4-BE49-F238E27FC236}">
                    <a16:creationId xmlns:a16="http://schemas.microsoft.com/office/drawing/2014/main" id="{AB5B0996-F3FD-49E1-ABC9-650862341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3" name="Line 821">
                <a:extLst>
                  <a:ext uri="{FF2B5EF4-FFF2-40B4-BE49-F238E27FC236}">
                    <a16:creationId xmlns:a16="http://schemas.microsoft.com/office/drawing/2014/main" id="{8A5F62DB-140D-4D56-A875-61EC8A50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4" name="Line 822">
                <a:extLst>
                  <a:ext uri="{FF2B5EF4-FFF2-40B4-BE49-F238E27FC236}">
                    <a16:creationId xmlns:a16="http://schemas.microsoft.com/office/drawing/2014/main" id="{7211B914-B70E-46D0-8EA9-C2AC2B58D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5" name="Line 823">
                <a:extLst>
                  <a:ext uri="{FF2B5EF4-FFF2-40B4-BE49-F238E27FC236}">
                    <a16:creationId xmlns:a16="http://schemas.microsoft.com/office/drawing/2014/main" id="{31EF4574-ED9A-4D2C-95C6-6C3B2EE42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6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6" name="Line 824">
                <a:extLst>
                  <a:ext uri="{FF2B5EF4-FFF2-40B4-BE49-F238E27FC236}">
                    <a16:creationId xmlns:a16="http://schemas.microsoft.com/office/drawing/2014/main" id="{81A7079B-F698-4095-A4F2-42EE5CB83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3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7" name="Line 825">
                <a:extLst>
                  <a:ext uri="{FF2B5EF4-FFF2-40B4-BE49-F238E27FC236}">
                    <a16:creationId xmlns:a16="http://schemas.microsoft.com/office/drawing/2014/main" id="{6E0C5F8F-734C-46E1-B047-A2F612276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2" y="18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8" name="Line 826">
                <a:extLst>
                  <a:ext uri="{FF2B5EF4-FFF2-40B4-BE49-F238E27FC236}">
                    <a16:creationId xmlns:a16="http://schemas.microsoft.com/office/drawing/2014/main" id="{6120C51F-CFB8-4BF6-AD48-E1CDCEB86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9" name="Line 827">
                <a:extLst>
                  <a:ext uri="{FF2B5EF4-FFF2-40B4-BE49-F238E27FC236}">
                    <a16:creationId xmlns:a16="http://schemas.microsoft.com/office/drawing/2014/main" id="{DDCCB383-DE4F-45E6-ACBC-A46573F7E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2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0" name="Line 828">
                <a:extLst>
                  <a:ext uri="{FF2B5EF4-FFF2-40B4-BE49-F238E27FC236}">
                    <a16:creationId xmlns:a16="http://schemas.microsoft.com/office/drawing/2014/main" id="{61018983-35DD-466D-998C-FB4B27CE4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9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1" name="Line 829">
                <a:extLst>
                  <a:ext uri="{FF2B5EF4-FFF2-40B4-BE49-F238E27FC236}">
                    <a16:creationId xmlns:a16="http://schemas.microsoft.com/office/drawing/2014/main" id="{4E9ACF35-47F4-443E-8B00-43EAE401C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2" name="Line 830">
                <a:extLst>
                  <a:ext uri="{FF2B5EF4-FFF2-40B4-BE49-F238E27FC236}">
                    <a16:creationId xmlns:a16="http://schemas.microsoft.com/office/drawing/2014/main" id="{461A4A5E-6B67-4676-9D3A-5F2CF029B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3" name="Line 831">
                <a:extLst>
                  <a:ext uri="{FF2B5EF4-FFF2-40B4-BE49-F238E27FC236}">
                    <a16:creationId xmlns:a16="http://schemas.microsoft.com/office/drawing/2014/main" id="{DC8562BE-DD71-42C7-B4E8-9D8708DD3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4" name="Line 832">
                <a:extLst>
                  <a:ext uri="{FF2B5EF4-FFF2-40B4-BE49-F238E27FC236}">
                    <a16:creationId xmlns:a16="http://schemas.microsoft.com/office/drawing/2014/main" id="{480F6942-37EF-4BB1-A825-3D63D2EEF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5" name="Line 833">
                <a:extLst>
                  <a:ext uri="{FF2B5EF4-FFF2-40B4-BE49-F238E27FC236}">
                    <a16:creationId xmlns:a16="http://schemas.microsoft.com/office/drawing/2014/main" id="{29113EF6-5B87-4609-96A8-4C682AC1E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6" name="Line 834">
                <a:extLst>
                  <a:ext uri="{FF2B5EF4-FFF2-40B4-BE49-F238E27FC236}">
                    <a16:creationId xmlns:a16="http://schemas.microsoft.com/office/drawing/2014/main" id="{AEFE83BE-6BB8-4550-B73E-A2EB2299D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7" name="Line 835">
                <a:extLst>
                  <a:ext uri="{FF2B5EF4-FFF2-40B4-BE49-F238E27FC236}">
                    <a16:creationId xmlns:a16="http://schemas.microsoft.com/office/drawing/2014/main" id="{41E086F8-193F-4CAE-81DA-D30DA5F93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8" name="Line 836">
                <a:extLst>
                  <a:ext uri="{FF2B5EF4-FFF2-40B4-BE49-F238E27FC236}">
                    <a16:creationId xmlns:a16="http://schemas.microsoft.com/office/drawing/2014/main" id="{47439B8B-2225-4CCC-BBC1-579D22C55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9" name="Line 837">
                <a:extLst>
                  <a:ext uri="{FF2B5EF4-FFF2-40B4-BE49-F238E27FC236}">
                    <a16:creationId xmlns:a16="http://schemas.microsoft.com/office/drawing/2014/main" id="{D2C9BB49-37DC-42DB-A95A-003F00BE4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9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0" name="Line 838">
                <a:extLst>
                  <a:ext uri="{FF2B5EF4-FFF2-40B4-BE49-F238E27FC236}">
                    <a16:creationId xmlns:a16="http://schemas.microsoft.com/office/drawing/2014/main" id="{CF91E6C9-D3A6-4FF0-8EF9-8BDE5814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1" name="Line 839">
                <a:extLst>
                  <a:ext uri="{FF2B5EF4-FFF2-40B4-BE49-F238E27FC236}">
                    <a16:creationId xmlns:a16="http://schemas.microsoft.com/office/drawing/2014/main" id="{F9770479-C25C-4A1B-B532-4BEE16863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1" y="18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2" name="Line 840">
                <a:extLst>
                  <a:ext uri="{FF2B5EF4-FFF2-40B4-BE49-F238E27FC236}">
                    <a16:creationId xmlns:a16="http://schemas.microsoft.com/office/drawing/2014/main" id="{57685DD2-D8D6-4F9F-9865-FAD0E121D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3" name="Line 841">
                <a:extLst>
                  <a:ext uri="{FF2B5EF4-FFF2-40B4-BE49-F238E27FC236}">
                    <a16:creationId xmlns:a16="http://schemas.microsoft.com/office/drawing/2014/main" id="{D3896123-D33A-41E4-90BF-BB64F983F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1" y="18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4" name="Line 842">
                <a:extLst>
                  <a:ext uri="{FF2B5EF4-FFF2-40B4-BE49-F238E27FC236}">
                    <a16:creationId xmlns:a16="http://schemas.microsoft.com/office/drawing/2014/main" id="{BF282C6B-8612-4659-B631-D5672738E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5" name="Line 843">
                <a:extLst>
                  <a:ext uri="{FF2B5EF4-FFF2-40B4-BE49-F238E27FC236}">
                    <a16:creationId xmlns:a16="http://schemas.microsoft.com/office/drawing/2014/main" id="{4682176C-39A0-4575-943A-067E5E989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1" y="18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6" name="Line 844">
                <a:extLst>
                  <a:ext uri="{FF2B5EF4-FFF2-40B4-BE49-F238E27FC236}">
                    <a16:creationId xmlns:a16="http://schemas.microsoft.com/office/drawing/2014/main" id="{675FC18C-9D13-40A4-A1FE-54F6E3D66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7" name="Line 845">
                <a:extLst>
                  <a:ext uri="{FF2B5EF4-FFF2-40B4-BE49-F238E27FC236}">
                    <a16:creationId xmlns:a16="http://schemas.microsoft.com/office/drawing/2014/main" id="{CD067FE8-D243-491B-AD58-822A631FA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9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8" name="Line 846">
                <a:extLst>
                  <a:ext uri="{FF2B5EF4-FFF2-40B4-BE49-F238E27FC236}">
                    <a16:creationId xmlns:a16="http://schemas.microsoft.com/office/drawing/2014/main" id="{07BC2C26-027E-4025-98CD-85C682FAC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4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9" name="Line 847">
                <a:extLst>
                  <a:ext uri="{FF2B5EF4-FFF2-40B4-BE49-F238E27FC236}">
                    <a16:creationId xmlns:a16="http://schemas.microsoft.com/office/drawing/2014/main" id="{BD581450-9F10-4512-BFFC-3394B8B11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18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0" name="Line 848">
                <a:extLst>
                  <a:ext uri="{FF2B5EF4-FFF2-40B4-BE49-F238E27FC236}">
                    <a16:creationId xmlns:a16="http://schemas.microsoft.com/office/drawing/2014/main" id="{E3C8217F-0020-406B-AC5A-AA1D9CE03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1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1" name="Line 849">
                <a:extLst>
                  <a:ext uri="{FF2B5EF4-FFF2-40B4-BE49-F238E27FC236}">
                    <a16:creationId xmlns:a16="http://schemas.microsoft.com/office/drawing/2014/main" id="{E1C4031D-0C33-4033-8E0A-02731E0E0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2" name="Line 850">
                <a:extLst>
                  <a:ext uri="{FF2B5EF4-FFF2-40B4-BE49-F238E27FC236}">
                    <a16:creationId xmlns:a16="http://schemas.microsoft.com/office/drawing/2014/main" id="{55D44512-F65D-4F86-B6DB-7C087B667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5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3" name="Line 851">
                <a:extLst>
                  <a:ext uri="{FF2B5EF4-FFF2-40B4-BE49-F238E27FC236}">
                    <a16:creationId xmlns:a16="http://schemas.microsoft.com/office/drawing/2014/main" id="{43BA3ACF-AFB9-4752-B976-E44E2870D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8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4" name="Line 852">
                <a:extLst>
                  <a:ext uri="{FF2B5EF4-FFF2-40B4-BE49-F238E27FC236}">
                    <a16:creationId xmlns:a16="http://schemas.microsoft.com/office/drawing/2014/main" id="{9F1AD552-A2B1-43B3-895D-989315420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5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5" name="Line 853">
                <a:extLst>
                  <a:ext uri="{FF2B5EF4-FFF2-40B4-BE49-F238E27FC236}">
                    <a16:creationId xmlns:a16="http://schemas.microsoft.com/office/drawing/2014/main" id="{104F2B66-352C-40BB-8356-C6083136F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2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6" name="Line 854">
                <a:extLst>
                  <a:ext uri="{FF2B5EF4-FFF2-40B4-BE49-F238E27FC236}">
                    <a16:creationId xmlns:a16="http://schemas.microsoft.com/office/drawing/2014/main" id="{2F0D4955-7C11-4AD2-980F-3825B412F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7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7" name="Line 855">
                <a:extLst>
                  <a:ext uri="{FF2B5EF4-FFF2-40B4-BE49-F238E27FC236}">
                    <a16:creationId xmlns:a16="http://schemas.microsoft.com/office/drawing/2014/main" id="{64AF2E9B-87CD-4A37-B62B-40D75530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8" y="1845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8" name="Line 856">
                <a:extLst>
                  <a:ext uri="{FF2B5EF4-FFF2-40B4-BE49-F238E27FC236}">
                    <a16:creationId xmlns:a16="http://schemas.microsoft.com/office/drawing/2014/main" id="{9765CC13-9B69-46D2-B625-425AAA83A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5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9" name="Line 857">
                <a:extLst>
                  <a:ext uri="{FF2B5EF4-FFF2-40B4-BE49-F238E27FC236}">
                    <a16:creationId xmlns:a16="http://schemas.microsoft.com/office/drawing/2014/main" id="{C73BAF65-BFA7-4AB4-A0F9-9AAB353F7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0" name="Line 858">
                <a:extLst>
                  <a:ext uri="{FF2B5EF4-FFF2-40B4-BE49-F238E27FC236}">
                    <a16:creationId xmlns:a16="http://schemas.microsoft.com/office/drawing/2014/main" id="{0CF7A4F8-FA27-4409-9813-47729E6A1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6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1" name="Line 859">
                <a:extLst>
                  <a:ext uri="{FF2B5EF4-FFF2-40B4-BE49-F238E27FC236}">
                    <a16:creationId xmlns:a16="http://schemas.microsoft.com/office/drawing/2014/main" id="{F5953294-A660-479A-9ED2-80F819CD0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2" name="Line 860">
                <a:extLst>
                  <a:ext uri="{FF2B5EF4-FFF2-40B4-BE49-F238E27FC236}">
                    <a16:creationId xmlns:a16="http://schemas.microsoft.com/office/drawing/2014/main" id="{3F3C2085-36E3-4477-8912-50F3643B6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6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3" name="Line 861">
                <a:extLst>
                  <a:ext uri="{FF2B5EF4-FFF2-40B4-BE49-F238E27FC236}">
                    <a16:creationId xmlns:a16="http://schemas.microsoft.com/office/drawing/2014/main" id="{93B481C3-04E8-43F3-B436-0CF153907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4" name="Line 862">
                <a:extLst>
                  <a:ext uri="{FF2B5EF4-FFF2-40B4-BE49-F238E27FC236}">
                    <a16:creationId xmlns:a16="http://schemas.microsoft.com/office/drawing/2014/main" id="{4B06DE43-8CCE-4AF1-8107-57A1BBA1C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0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5" name="Line 863">
                <a:extLst>
                  <a:ext uri="{FF2B5EF4-FFF2-40B4-BE49-F238E27FC236}">
                    <a16:creationId xmlns:a16="http://schemas.microsoft.com/office/drawing/2014/main" id="{C3988C54-6475-4A9B-8059-ACA0B939A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6" name="Line 864">
                <a:extLst>
                  <a:ext uri="{FF2B5EF4-FFF2-40B4-BE49-F238E27FC236}">
                    <a16:creationId xmlns:a16="http://schemas.microsoft.com/office/drawing/2014/main" id="{D844FE12-4AC2-4CA6-A0F9-AD72704B4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0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7" name="Line 865">
                <a:extLst>
                  <a:ext uri="{FF2B5EF4-FFF2-40B4-BE49-F238E27FC236}">
                    <a16:creationId xmlns:a16="http://schemas.microsoft.com/office/drawing/2014/main" id="{82B8176A-A584-4210-B982-DFFF38E07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8" name="Line 866">
                <a:extLst>
                  <a:ext uri="{FF2B5EF4-FFF2-40B4-BE49-F238E27FC236}">
                    <a16:creationId xmlns:a16="http://schemas.microsoft.com/office/drawing/2014/main" id="{3B1875C9-2A82-4BF8-8836-DEB2023CB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0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9" name="Line 867">
                <a:extLst>
                  <a:ext uri="{FF2B5EF4-FFF2-40B4-BE49-F238E27FC236}">
                    <a16:creationId xmlns:a16="http://schemas.microsoft.com/office/drawing/2014/main" id="{137119F3-BCE7-4C20-BDF6-6A44F748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0" name="Line 868">
                <a:extLst>
                  <a:ext uri="{FF2B5EF4-FFF2-40B4-BE49-F238E27FC236}">
                    <a16:creationId xmlns:a16="http://schemas.microsoft.com/office/drawing/2014/main" id="{69D4CE94-4D8C-462B-AA3C-64FA049C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0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1" name="Line 869">
                <a:extLst>
                  <a:ext uri="{FF2B5EF4-FFF2-40B4-BE49-F238E27FC236}">
                    <a16:creationId xmlns:a16="http://schemas.microsoft.com/office/drawing/2014/main" id="{F2BCC226-B8CC-4879-AEE5-06322E1C9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2" name="Line 870">
                <a:extLst>
                  <a:ext uri="{FF2B5EF4-FFF2-40B4-BE49-F238E27FC236}">
                    <a16:creationId xmlns:a16="http://schemas.microsoft.com/office/drawing/2014/main" id="{6ACDCB10-A70F-47DC-BE2D-E7C306C82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2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3" name="Line 871">
                <a:extLst>
                  <a:ext uri="{FF2B5EF4-FFF2-40B4-BE49-F238E27FC236}">
                    <a16:creationId xmlns:a16="http://schemas.microsoft.com/office/drawing/2014/main" id="{ABBA4AFF-8CC8-4B34-9B75-C0B0986B7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7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4" name="Line 872">
                <a:extLst>
                  <a:ext uri="{FF2B5EF4-FFF2-40B4-BE49-F238E27FC236}">
                    <a16:creationId xmlns:a16="http://schemas.microsoft.com/office/drawing/2014/main" id="{1BBA9EC8-73D0-4868-9F04-A496CAD61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2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5" name="Line 873">
                <a:extLst>
                  <a:ext uri="{FF2B5EF4-FFF2-40B4-BE49-F238E27FC236}">
                    <a16:creationId xmlns:a16="http://schemas.microsoft.com/office/drawing/2014/main" id="{C8C4A9D6-BDD7-437B-9018-DB9824102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0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6" name="Line 874">
                <a:extLst>
                  <a:ext uri="{FF2B5EF4-FFF2-40B4-BE49-F238E27FC236}">
                    <a16:creationId xmlns:a16="http://schemas.microsoft.com/office/drawing/2014/main" id="{51F5869E-4300-4822-8A8A-89C629C92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7" name="Line 875">
                <a:extLst>
                  <a:ext uri="{FF2B5EF4-FFF2-40B4-BE49-F238E27FC236}">
                    <a16:creationId xmlns:a16="http://schemas.microsoft.com/office/drawing/2014/main" id="{0A92CB62-71C5-45FE-90C8-DA1D3F971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7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8" name="Line 876">
                <a:extLst>
                  <a:ext uri="{FF2B5EF4-FFF2-40B4-BE49-F238E27FC236}">
                    <a16:creationId xmlns:a16="http://schemas.microsoft.com/office/drawing/2014/main" id="{35AA7DB5-0A5C-4C26-8D0C-96A128D60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9" name="Line 877">
                <a:extLst>
                  <a:ext uri="{FF2B5EF4-FFF2-40B4-BE49-F238E27FC236}">
                    <a16:creationId xmlns:a16="http://schemas.microsoft.com/office/drawing/2014/main" id="{AF28C180-72B7-4C09-896B-81D9FCE08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9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0" name="Line 878">
                <a:extLst>
                  <a:ext uri="{FF2B5EF4-FFF2-40B4-BE49-F238E27FC236}">
                    <a16:creationId xmlns:a16="http://schemas.microsoft.com/office/drawing/2014/main" id="{30D734D1-8B45-49CE-A0AF-D43D4DFCB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6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1" name="Line 879">
                <a:extLst>
                  <a:ext uri="{FF2B5EF4-FFF2-40B4-BE49-F238E27FC236}">
                    <a16:creationId xmlns:a16="http://schemas.microsoft.com/office/drawing/2014/main" id="{EF2ED50D-0A68-4BF1-8C66-002658F4E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9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2" name="Line 880">
                <a:extLst>
                  <a:ext uri="{FF2B5EF4-FFF2-40B4-BE49-F238E27FC236}">
                    <a16:creationId xmlns:a16="http://schemas.microsoft.com/office/drawing/2014/main" id="{2BC8A3CF-F7AC-4966-A51D-252966625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6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3" name="Line 881">
                <a:extLst>
                  <a:ext uri="{FF2B5EF4-FFF2-40B4-BE49-F238E27FC236}">
                    <a16:creationId xmlns:a16="http://schemas.microsoft.com/office/drawing/2014/main" id="{BF559B99-537A-45CC-836D-CFA3362FC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9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4" name="Line 882">
                <a:extLst>
                  <a:ext uri="{FF2B5EF4-FFF2-40B4-BE49-F238E27FC236}">
                    <a16:creationId xmlns:a16="http://schemas.microsoft.com/office/drawing/2014/main" id="{D84F77C7-DA01-4DA1-8780-9E2F2E403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6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5" name="Line 883">
                <a:extLst>
                  <a:ext uri="{FF2B5EF4-FFF2-40B4-BE49-F238E27FC236}">
                    <a16:creationId xmlns:a16="http://schemas.microsoft.com/office/drawing/2014/main" id="{E0A08DDE-4A27-4499-85FF-AEBEBF0AB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5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6" name="Line 884">
                <a:extLst>
                  <a:ext uri="{FF2B5EF4-FFF2-40B4-BE49-F238E27FC236}">
                    <a16:creationId xmlns:a16="http://schemas.microsoft.com/office/drawing/2014/main" id="{B99BA4B4-A6AF-4244-AD9D-109FC4478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2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7" name="Line 885">
                <a:extLst>
                  <a:ext uri="{FF2B5EF4-FFF2-40B4-BE49-F238E27FC236}">
                    <a16:creationId xmlns:a16="http://schemas.microsoft.com/office/drawing/2014/main" id="{6E570DB8-D0E1-4FA9-90D2-04A78A103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5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8" name="Line 886">
                <a:extLst>
                  <a:ext uri="{FF2B5EF4-FFF2-40B4-BE49-F238E27FC236}">
                    <a16:creationId xmlns:a16="http://schemas.microsoft.com/office/drawing/2014/main" id="{6F07FBB8-659A-4262-B8AC-AB3AD51E9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2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9" name="Line 887">
                <a:extLst>
                  <a:ext uri="{FF2B5EF4-FFF2-40B4-BE49-F238E27FC236}">
                    <a16:creationId xmlns:a16="http://schemas.microsoft.com/office/drawing/2014/main" id="{066EC389-4006-4406-8946-7FD461E3B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6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0" name="Line 888">
                <a:extLst>
                  <a:ext uri="{FF2B5EF4-FFF2-40B4-BE49-F238E27FC236}">
                    <a16:creationId xmlns:a16="http://schemas.microsoft.com/office/drawing/2014/main" id="{E3503C78-7FE7-4A2D-849B-4C1CFE237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1" name="Line 889">
                <a:extLst>
                  <a:ext uri="{FF2B5EF4-FFF2-40B4-BE49-F238E27FC236}">
                    <a16:creationId xmlns:a16="http://schemas.microsoft.com/office/drawing/2014/main" id="{89BBFBBF-D616-4AE0-AC81-CC75F412C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8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2" name="Line 890">
                <a:extLst>
                  <a:ext uri="{FF2B5EF4-FFF2-40B4-BE49-F238E27FC236}">
                    <a16:creationId xmlns:a16="http://schemas.microsoft.com/office/drawing/2014/main" id="{3EB6196A-22D1-4B34-B259-B6D7A7D9E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5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3" name="Line 891">
                <a:extLst>
                  <a:ext uri="{FF2B5EF4-FFF2-40B4-BE49-F238E27FC236}">
                    <a16:creationId xmlns:a16="http://schemas.microsoft.com/office/drawing/2014/main" id="{DB829243-5381-435D-999A-9D6398D48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8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4" name="Line 892">
                <a:extLst>
                  <a:ext uri="{FF2B5EF4-FFF2-40B4-BE49-F238E27FC236}">
                    <a16:creationId xmlns:a16="http://schemas.microsoft.com/office/drawing/2014/main" id="{B0E6567E-63D1-4763-AE84-15CCA89D9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5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5" name="Line 893">
                <a:extLst>
                  <a:ext uri="{FF2B5EF4-FFF2-40B4-BE49-F238E27FC236}">
                    <a16:creationId xmlns:a16="http://schemas.microsoft.com/office/drawing/2014/main" id="{4E4032B9-0CD4-456A-99D2-2E8456D26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2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6" name="Line 894">
                <a:extLst>
                  <a:ext uri="{FF2B5EF4-FFF2-40B4-BE49-F238E27FC236}">
                    <a16:creationId xmlns:a16="http://schemas.microsoft.com/office/drawing/2014/main" id="{F8E7CF43-F877-45E1-BBA2-5FFD18325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9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7" name="Line 895">
                <a:extLst>
                  <a:ext uri="{FF2B5EF4-FFF2-40B4-BE49-F238E27FC236}">
                    <a16:creationId xmlns:a16="http://schemas.microsoft.com/office/drawing/2014/main" id="{2E950179-A4D6-49A3-B77E-385DE391A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2" y="184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8" name="Line 896">
                <a:extLst>
                  <a:ext uri="{FF2B5EF4-FFF2-40B4-BE49-F238E27FC236}">
                    <a16:creationId xmlns:a16="http://schemas.microsoft.com/office/drawing/2014/main" id="{21F10612-E4B1-414A-891B-C7B1AD8A0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9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9" name="Line 897">
                <a:extLst>
                  <a:ext uri="{FF2B5EF4-FFF2-40B4-BE49-F238E27FC236}">
                    <a16:creationId xmlns:a16="http://schemas.microsoft.com/office/drawing/2014/main" id="{FF98123B-886C-467A-BBCA-0F29F5EC9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4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0" name="Line 898">
                <a:extLst>
                  <a:ext uri="{FF2B5EF4-FFF2-40B4-BE49-F238E27FC236}">
                    <a16:creationId xmlns:a16="http://schemas.microsoft.com/office/drawing/2014/main" id="{5B2CE15C-15FB-4B90-AC6C-E208AF1F8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1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1" name="Line 899">
                <a:extLst>
                  <a:ext uri="{FF2B5EF4-FFF2-40B4-BE49-F238E27FC236}">
                    <a16:creationId xmlns:a16="http://schemas.microsoft.com/office/drawing/2014/main" id="{F437462A-2B7B-4400-AE34-62CE35EA8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4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2" name="Line 900">
                <a:extLst>
                  <a:ext uri="{FF2B5EF4-FFF2-40B4-BE49-F238E27FC236}">
                    <a16:creationId xmlns:a16="http://schemas.microsoft.com/office/drawing/2014/main" id="{68E9EE76-11D8-483A-B74F-B4D000BA6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1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3" name="Line 901">
                <a:extLst>
                  <a:ext uri="{FF2B5EF4-FFF2-40B4-BE49-F238E27FC236}">
                    <a16:creationId xmlns:a16="http://schemas.microsoft.com/office/drawing/2014/main" id="{83BC8011-7D94-4A73-A9AF-DD2A0FF3F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4" y="18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4" name="Line 902">
                <a:extLst>
                  <a:ext uri="{FF2B5EF4-FFF2-40B4-BE49-F238E27FC236}">
                    <a16:creationId xmlns:a16="http://schemas.microsoft.com/office/drawing/2014/main" id="{55625FFC-A7B9-4EB6-938A-116DD3383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1" y="183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5" name="Line 903">
                <a:extLst>
                  <a:ext uri="{FF2B5EF4-FFF2-40B4-BE49-F238E27FC236}">
                    <a16:creationId xmlns:a16="http://schemas.microsoft.com/office/drawing/2014/main" id="{B8D5AC5A-509E-4C50-A147-C500866AF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7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6" name="Line 904">
                <a:extLst>
                  <a:ext uri="{FF2B5EF4-FFF2-40B4-BE49-F238E27FC236}">
                    <a16:creationId xmlns:a16="http://schemas.microsoft.com/office/drawing/2014/main" id="{F6F7B18D-87F0-42E2-AA76-D9FDBFDC9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4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7" name="Line 905">
                <a:extLst>
                  <a:ext uri="{FF2B5EF4-FFF2-40B4-BE49-F238E27FC236}">
                    <a16:creationId xmlns:a16="http://schemas.microsoft.com/office/drawing/2014/main" id="{CBFC4A56-3F6B-480E-A9D1-06D46086A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7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8" name="Line 906">
                <a:extLst>
                  <a:ext uri="{FF2B5EF4-FFF2-40B4-BE49-F238E27FC236}">
                    <a16:creationId xmlns:a16="http://schemas.microsoft.com/office/drawing/2014/main" id="{2FD7014D-D4DD-4E91-8D31-C0B97B654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4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9" name="Line 907">
                <a:extLst>
                  <a:ext uri="{FF2B5EF4-FFF2-40B4-BE49-F238E27FC236}">
                    <a16:creationId xmlns:a16="http://schemas.microsoft.com/office/drawing/2014/main" id="{606207B0-A191-43A8-AFCF-426A5C273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9" y="193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0" name="Line 908">
                <a:extLst>
                  <a:ext uri="{FF2B5EF4-FFF2-40B4-BE49-F238E27FC236}">
                    <a16:creationId xmlns:a16="http://schemas.microsoft.com/office/drawing/2014/main" id="{40CFA460-7C6F-462F-8B33-5CB88FE99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1" name="Line 909">
                <a:extLst>
                  <a:ext uri="{FF2B5EF4-FFF2-40B4-BE49-F238E27FC236}">
                    <a16:creationId xmlns:a16="http://schemas.microsoft.com/office/drawing/2014/main" id="{0F2F84D5-A7C0-430C-971B-B2E328946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9" y="193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2" name="Line 910">
                <a:extLst>
                  <a:ext uri="{FF2B5EF4-FFF2-40B4-BE49-F238E27FC236}">
                    <a16:creationId xmlns:a16="http://schemas.microsoft.com/office/drawing/2014/main" id="{A98C4A3B-DC29-4806-A369-C9767DDC1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6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3" name="Line 911">
                <a:extLst>
                  <a:ext uri="{FF2B5EF4-FFF2-40B4-BE49-F238E27FC236}">
                    <a16:creationId xmlns:a16="http://schemas.microsoft.com/office/drawing/2014/main" id="{E952108C-DC62-4B65-950A-944C24036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0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4" name="Line 912">
                <a:extLst>
                  <a:ext uri="{FF2B5EF4-FFF2-40B4-BE49-F238E27FC236}">
                    <a16:creationId xmlns:a16="http://schemas.microsoft.com/office/drawing/2014/main" id="{FB196D02-6C35-42AD-B95D-A809FF169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7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5" name="Line 913">
                <a:extLst>
                  <a:ext uri="{FF2B5EF4-FFF2-40B4-BE49-F238E27FC236}">
                    <a16:creationId xmlns:a16="http://schemas.microsoft.com/office/drawing/2014/main" id="{3B14CB9A-5CFB-4B42-B2F9-42DE82B8D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0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6" name="Line 914">
                <a:extLst>
                  <a:ext uri="{FF2B5EF4-FFF2-40B4-BE49-F238E27FC236}">
                    <a16:creationId xmlns:a16="http://schemas.microsoft.com/office/drawing/2014/main" id="{CA6E9D36-36AE-4257-B7C3-C12B65C24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7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7" name="Line 915">
                <a:extLst>
                  <a:ext uri="{FF2B5EF4-FFF2-40B4-BE49-F238E27FC236}">
                    <a16:creationId xmlns:a16="http://schemas.microsoft.com/office/drawing/2014/main" id="{9D2B91F6-106B-42BC-9A9C-DA599EF72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9" y="193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8" name="Line 916">
                <a:extLst>
                  <a:ext uri="{FF2B5EF4-FFF2-40B4-BE49-F238E27FC236}">
                    <a16:creationId xmlns:a16="http://schemas.microsoft.com/office/drawing/2014/main" id="{F59E72AA-C8D8-4C4B-9E41-9D52E467E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6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9" name="Line 917">
                <a:extLst>
                  <a:ext uri="{FF2B5EF4-FFF2-40B4-BE49-F238E27FC236}">
                    <a16:creationId xmlns:a16="http://schemas.microsoft.com/office/drawing/2014/main" id="{72D8305D-7339-47BA-96F1-973995077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6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0" name="Line 918">
                <a:extLst>
                  <a:ext uri="{FF2B5EF4-FFF2-40B4-BE49-F238E27FC236}">
                    <a16:creationId xmlns:a16="http://schemas.microsoft.com/office/drawing/2014/main" id="{00BFB502-42D0-4E94-B113-2DDB879F5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3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1" name="Line 919">
                <a:extLst>
                  <a:ext uri="{FF2B5EF4-FFF2-40B4-BE49-F238E27FC236}">
                    <a16:creationId xmlns:a16="http://schemas.microsoft.com/office/drawing/2014/main" id="{8C7A3643-AF0C-4F33-9B9B-23C1882F7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0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2" name="Line 920">
                <a:extLst>
                  <a:ext uri="{FF2B5EF4-FFF2-40B4-BE49-F238E27FC236}">
                    <a16:creationId xmlns:a16="http://schemas.microsoft.com/office/drawing/2014/main" id="{C62809DA-4897-4F55-9ADF-4994F3DA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5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3" name="Line 921">
                <a:extLst>
                  <a:ext uri="{FF2B5EF4-FFF2-40B4-BE49-F238E27FC236}">
                    <a16:creationId xmlns:a16="http://schemas.microsoft.com/office/drawing/2014/main" id="{336A04C9-4A1E-470A-9016-8BFFB5C50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2" y="193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4" name="Line 922">
                <a:extLst>
                  <a:ext uri="{FF2B5EF4-FFF2-40B4-BE49-F238E27FC236}">
                    <a16:creationId xmlns:a16="http://schemas.microsoft.com/office/drawing/2014/main" id="{51E22CE2-89E5-40F9-92D2-4A2A06210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9" y="191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5" name="Line 923">
                <a:extLst>
                  <a:ext uri="{FF2B5EF4-FFF2-40B4-BE49-F238E27FC236}">
                    <a16:creationId xmlns:a16="http://schemas.microsoft.com/office/drawing/2014/main" id="{97F2131C-B3EA-4E56-98E2-EE7D8CD91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8" y="197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6" name="Line 924">
                <a:extLst>
                  <a:ext uri="{FF2B5EF4-FFF2-40B4-BE49-F238E27FC236}">
                    <a16:creationId xmlns:a16="http://schemas.microsoft.com/office/drawing/2014/main" id="{5EDA42EC-5B85-41DF-82DD-DCC25AB12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5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7" name="Line 925">
                <a:extLst>
                  <a:ext uri="{FF2B5EF4-FFF2-40B4-BE49-F238E27FC236}">
                    <a16:creationId xmlns:a16="http://schemas.microsoft.com/office/drawing/2014/main" id="{9F95E67E-C911-4413-A33E-F3831E706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4" y="1975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8" name="Line 926">
                <a:extLst>
                  <a:ext uri="{FF2B5EF4-FFF2-40B4-BE49-F238E27FC236}">
                    <a16:creationId xmlns:a16="http://schemas.microsoft.com/office/drawing/2014/main" id="{05924355-774D-4BB9-A0CF-6E9C52C3C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2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9" name="Line 927">
                <a:extLst>
                  <a:ext uri="{FF2B5EF4-FFF2-40B4-BE49-F238E27FC236}">
                    <a16:creationId xmlns:a16="http://schemas.microsoft.com/office/drawing/2014/main" id="{F778E3AC-EEFE-42C3-A88E-529591178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9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0" name="Line 928">
                <a:extLst>
                  <a:ext uri="{FF2B5EF4-FFF2-40B4-BE49-F238E27FC236}">
                    <a16:creationId xmlns:a16="http://schemas.microsoft.com/office/drawing/2014/main" id="{75C76BDA-D42A-4643-A39F-D3AE2FEAF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4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1" name="Line 929">
                <a:extLst>
                  <a:ext uri="{FF2B5EF4-FFF2-40B4-BE49-F238E27FC236}">
                    <a16:creationId xmlns:a16="http://schemas.microsoft.com/office/drawing/2014/main" id="{D9761AC5-FFE5-4F38-9041-11064ECA0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9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2" name="Line 930">
                <a:extLst>
                  <a:ext uri="{FF2B5EF4-FFF2-40B4-BE49-F238E27FC236}">
                    <a16:creationId xmlns:a16="http://schemas.microsoft.com/office/drawing/2014/main" id="{E216D19D-3A4F-4505-B6F9-F92E4149A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4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3" name="Line 931">
                <a:extLst>
                  <a:ext uri="{FF2B5EF4-FFF2-40B4-BE49-F238E27FC236}">
                    <a16:creationId xmlns:a16="http://schemas.microsoft.com/office/drawing/2014/main" id="{08EC3F0D-A50E-4943-A568-0EF6384A8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1" y="197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4" name="Line 932">
                <a:extLst>
                  <a:ext uri="{FF2B5EF4-FFF2-40B4-BE49-F238E27FC236}">
                    <a16:creationId xmlns:a16="http://schemas.microsoft.com/office/drawing/2014/main" id="{A5B46455-442A-42D0-890F-0C92BDFEA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5" name="Line 933">
                <a:extLst>
                  <a:ext uri="{FF2B5EF4-FFF2-40B4-BE49-F238E27FC236}">
                    <a16:creationId xmlns:a16="http://schemas.microsoft.com/office/drawing/2014/main" id="{C9DC76A6-6DAD-46ED-8A2C-6EF2B29AA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5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6" name="Line 934">
                <a:extLst>
                  <a:ext uri="{FF2B5EF4-FFF2-40B4-BE49-F238E27FC236}">
                    <a16:creationId xmlns:a16="http://schemas.microsoft.com/office/drawing/2014/main" id="{72E0A08E-8348-453E-A545-89E3B2681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0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7" name="Line 935">
                <a:extLst>
                  <a:ext uri="{FF2B5EF4-FFF2-40B4-BE49-F238E27FC236}">
                    <a16:creationId xmlns:a16="http://schemas.microsoft.com/office/drawing/2014/main" id="{BFF9EC26-984B-4F10-B13C-791592A54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5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8" name="Line 936">
                <a:extLst>
                  <a:ext uri="{FF2B5EF4-FFF2-40B4-BE49-F238E27FC236}">
                    <a16:creationId xmlns:a16="http://schemas.microsoft.com/office/drawing/2014/main" id="{A92FD9C8-BDC6-4DF9-95CC-174A8A6B9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0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9" name="Line 937">
                <a:extLst>
                  <a:ext uri="{FF2B5EF4-FFF2-40B4-BE49-F238E27FC236}">
                    <a16:creationId xmlns:a16="http://schemas.microsoft.com/office/drawing/2014/main" id="{E0A2B0DF-BE08-42E0-9A8A-AABF3C226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7" y="197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0" name="Line 938">
                <a:extLst>
                  <a:ext uri="{FF2B5EF4-FFF2-40B4-BE49-F238E27FC236}">
                    <a16:creationId xmlns:a16="http://schemas.microsoft.com/office/drawing/2014/main" id="{7005CF90-CF8F-463B-9973-09B70FFA4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4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1" name="Line 939">
                <a:extLst>
                  <a:ext uri="{FF2B5EF4-FFF2-40B4-BE49-F238E27FC236}">
                    <a16:creationId xmlns:a16="http://schemas.microsoft.com/office/drawing/2014/main" id="{599F5EF8-807B-4D9E-94B6-C856A4866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4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2" name="Line 940">
                <a:extLst>
                  <a:ext uri="{FF2B5EF4-FFF2-40B4-BE49-F238E27FC236}">
                    <a16:creationId xmlns:a16="http://schemas.microsoft.com/office/drawing/2014/main" id="{C88CFA29-A009-469B-BB3E-E67E6B6A9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9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3" name="Line 941">
                <a:extLst>
                  <a:ext uri="{FF2B5EF4-FFF2-40B4-BE49-F238E27FC236}">
                    <a16:creationId xmlns:a16="http://schemas.microsoft.com/office/drawing/2014/main" id="{B1727EF5-C241-4C47-B0C0-AE64C2F68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9" y="197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4" name="Line 942">
                <a:extLst>
                  <a:ext uri="{FF2B5EF4-FFF2-40B4-BE49-F238E27FC236}">
                    <a16:creationId xmlns:a16="http://schemas.microsoft.com/office/drawing/2014/main" id="{BFE62F51-5608-4626-8CC5-312FB6E41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5" name="Line 943">
                <a:extLst>
                  <a:ext uri="{FF2B5EF4-FFF2-40B4-BE49-F238E27FC236}">
                    <a16:creationId xmlns:a16="http://schemas.microsoft.com/office/drawing/2014/main" id="{5ECE6853-76AC-4532-BC22-C28C61FB9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9" y="197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6" name="Line 944">
                <a:extLst>
                  <a:ext uri="{FF2B5EF4-FFF2-40B4-BE49-F238E27FC236}">
                    <a16:creationId xmlns:a16="http://schemas.microsoft.com/office/drawing/2014/main" id="{50B4C3AA-5298-484E-9D6F-1F0A702DE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7" name="Line 945">
                <a:extLst>
                  <a:ext uri="{FF2B5EF4-FFF2-40B4-BE49-F238E27FC236}">
                    <a16:creationId xmlns:a16="http://schemas.microsoft.com/office/drawing/2014/main" id="{E255524B-630E-435A-A8B2-A30080989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8" name="Line 946">
                <a:extLst>
                  <a:ext uri="{FF2B5EF4-FFF2-40B4-BE49-F238E27FC236}">
                    <a16:creationId xmlns:a16="http://schemas.microsoft.com/office/drawing/2014/main" id="{8EB814DD-9AD4-4248-B67F-5427A8AEC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3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9" name="Line 947">
                <a:extLst>
                  <a:ext uri="{FF2B5EF4-FFF2-40B4-BE49-F238E27FC236}">
                    <a16:creationId xmlns:a16="http://schemas.microsoft.com/office/drawing/2014/main" id="{F6C50585-754B-40DF-97A3-7A0B9B510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0" y="197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0" name="Line 948">
                <a:extLst>
                  <a:ext uri="{FF2B5EF4-FFF2-40B4-BE49-F238E27FC236}">
                    <a16:creationId xmlns:a16="http://schemas.microsoft.com/office/drawing/2014/main" id="{3724E036-B00B-4D26-84CC-388D41796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7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1" name="Line 949">
                <a:extLst>
                  <a:ext uri="{FF2B5EF4-FFF2-40B4-BE49-F238E27FC236}">
                    <a16:creationId xmlns:a16="http://schemas.microsoft.com/office/drawing/2014/main" id="{040754E4-E32C-43BE-A650-7AFA39D10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0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2" name="Line 950">
                <a:extLst>
                  <a:ext uri="{FF2B5EF4-FFF2-40B4-BE49-F238E27FC236}">
                    <a16:creationId xmlns:a16="http://schemas.microsoft.com/office/drawing/2014/main" id="{59A9A3FB-46DB-4725-ACE9-ABBB512BB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7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3" name="Line 951">
                <a:extLst>
                  <a:ext uri="{FF2B5EF4-FFF2-40B4-BE49-F238E27FC236}">
                    <a16:creationId xmlns:a16="http://schemas.microsoft.com/office/drawing/2014/main" id="{64F44B92-503F-4BC6-A193-9381C2014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0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4" name="Line 952">
                <a:extLst>
                  <a:ext uri="{FF2B5EF4-FFF2-40B4-BE49-F238E27FC236}">
                    <a16:creationId xmlns:a16="http://schemas.microsoft.com/office/drawing/2014/main" id="{C5E94298-18DC-482B-A8DB-1507FF019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4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5" name="Line 953">
                <a:extLst>
                  <a:ext uri="{FF2B5EF4-FFF2-40B4-BE49-F238E27FC236}">
                    <a16:creationId xmlns:a16="http://schemas.microsoft.com/office/drawing/2014/main" id="{1AAAE6A0-5E2F-4CBE-AA04-A19465710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9" y="197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6" name="Line 954">
                <a:extLst>
                  <a:ext uri="{FF2B5EF4-FFF2-40B4-BE49-F238E27FC236}">
                    <a16:creationId xmlns:a16="http://schemas.microsoft.com/office/drawing/2014/main" id="{6E1938D7-24DD-40DE-A790-226B15F57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4" y="1961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7" name="Line 955">
                <a:extLst>
                  <a:ext uri="{FF2B5EF4-FFF2-40B4-BE49-F238E27FC236}">
                    <a16:creationId xmlns:a16="http://schemas.microsoft.com/office/drawing/2014/main" id="{3ECAF785-AA96-47B1-A83D-8839C0D6D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" y="2044"/>
                <a:ext cx="3044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8" name="Rectangle 956">
                <a:extLst>
                  <a:ext uri="{FF2B5EF4-FFF2-40B4-BE49-F238E27FC236}">
                    <a16:creationId xmlns:a16="http://schemas.microsoft.com/office/drawing/2014/main" id="{724E30D9-8451-48E1-BC9D-DEAB427FA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79" name="Rectangle 957">
                <a:extLst>
                  <a:ext uri="{FF2B5EF4-FFF2-40B4-BE49-F238E27FC236}">
                    <a16:creationId xmlns:a16="http://schemas.microsoft.com/office/drawing/2014/main" id="{9C2843F6-5E8D-4637-A7BF-6C95EDAD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" y="2940"/>
                <a:ext cx="3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No. at risk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0" name="Rectangle 958">
                <a:extLst>
                  <a:ext uri="{FF2B5EF4-FFF2-40B4-BE49-F238E27FC236}">
                    <a16:creationId xmlns:a16="http://schemas.microsoft.com/office/drawing/2014/main" id="{B9103BDE-62F0-43CF-A92F-43E79C26B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" y="3034"/>
                <a:ext cx="3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009FBA"/>
                    </a:solidFill>
                    <a:latin typeface="Trebuchet MS Bold" panose="020B0703020202020204" pitchFamily="34" charset="0"/>
                  </a:rPr>
                  <a:t>NIVO+CABO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1" name="Rectangle 959">
                <a:extLst>
                  <a:ext uri="{FF2B5EF4-FFF2-40B4-BE49-F238E27FC236}">
                    <a16:creationId xmlns:a16="http://schemas.microsoft.com/office/drawing/2014/main" id="{C468DB79-DF73-475B-A96D-DF8BDA10C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846"/>
                <a:ext cx="330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dirty="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FKSI-19 total score (deterioration threshold = 5)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  <p:sp>
            <p:nvSpPr>
              <p:cNvPr id="982" name="Rectangle 962">
                <a:extLst>
                  <a:ext uri="{FF2B5EF4-FFF2-40B4-BE49-F238E27FC236}">
                    <a16:creationId xmlns:a16="http://schemas.microsoft.com/office/drawing/2014/main" id="{53E1B113-4A77-449D-9564-DA38C3FF9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" y="3115"/>
                <a:ext cx="1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 dirty="0">
                    <a:latin typeface="Trebuchet MS Bold" panose="020B0703020202020204" pitchFamily="34" charset="0"/>
                  </a:rPr>
                  <a:t>SUN</a:t>
                </a:r>
                <a:endParaRPr lang="en-US" altLang="en-US" dirty="0"/>
              </a:p>
            </p:txBody>
          </p:sp>
          <p:sp>
            <p:nvSpPr>
              <p:cNvPr id="983" name="Rectangle 963">
                <a:extLst>
                  <a:ext uri="{FF2B5EF4-FFF2-40B4-BE49-F238E27FC236}">
                    <a16:creationId xmlns:a16="http://schemas.microsoft.com/office/drawing/2014/main" id="{87412144-C998-4EF6-9EF2-D654B755B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4" name="Rectangle 964">
                <a:extLst>
                  <a:ext uri="{FF2B5EF4-FFF2-40B4-BE49-F238E27FC236}">
                    <a16:creationId xmlns:a16="http://schemas.microsoft.com/office/drawing/2014/main" id="{8D659C30-C418-40A2-95B4-024036462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5" name="Rectangle 965">
                <a:extLst>
                  <a:ext uri="{FF2B5EF4-FFF2-40B4-BE49-F238E27FC236}">
                    <a16:creationId xmlns:a16="http://schemas.microsoft.com/office/drawing/2014/main" id="{339B4BA9-9B98-4505-A1D1-75F780F68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2754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9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6" name="Rectangle 966">
                <a:extLst>
                  <a:ext uri="{FF2B5EF4-FFF2-40B4-BE49-F238E27FC236}">
                    <a16:creationId xmlns:a16="http://schemas.microsoft.com/office/drawing/2014/main" id="{C600AD58-B8FD-4723-A2CC-B498286A4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12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7" name="Rectangle 967">
                <a:extLst>
                  <a:ext uri="{FF2B5EF4-FFF2-40B4-BE49-F238E27FC236}">
                    <a16:creationId xmlns:a16="http://schemas.microsoft.com/office/drawing/2014/main" id="{ECAEC019-51CF-447B-B996-A45F4BD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15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8" name="Rectangle 968">
                <a:extLst>
                  <a:ext uri="{FF2B5EF4-FFF2-40B4-BE49-F238E27FC236}">
                    <a16:creationId xmlns:a16="http://schemas.microsoft.com/office/drawing/2014/main" id="{010E8E8E-1540-4302-99BA-52B8912F3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18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89" name="Rectangle 969">
                <a:extLst>
                  <a:ext uri="{FF2B5EF4-FFF2-40B4-BE49-F238E27FC236}">
                    <a16:creationId xmlns:a16="http://schemas.microsoft.com/office/drawing/2014/main" id="{71969D3D-1F61-4724-9EAC-3AC9DAA1C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8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21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0" name="Rectangle 970">
                <a:extLst>
                  <a:ext uri="{FF2B5EF4-FFF2-40B4-BE49-F238E27FC236}">
                    <a16:creationId xmlns:a16="http://schemas.microsoft.com/office/drawing/2014/main" id="{D4667618-CFBF-4E2D-BE71-31A2E075C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24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1" name="Rectangle 971">
                <a:extLst>
                  <a:ext uri="{FF2B5EF4-FFF2-40B4-BE49-F238E27FC236}">
                    <a16:creationId xmlns:a16="http://schemas.microsoft.com/office/drawing/2014/main" id="{8B6994F8-A627-4C48-877F-3E4B76C5E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27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2" name="Rectangle 972">
                <a:extLst>
                  <a:ext uri="{FF2B5EF4-FFF2-40B4-BE49-F238E27FC236}">
                    <a16:creationId xmlns:a16="http://schemas.microsoft.com/office/drawing/2014/main" id="{97FDB4CE-92DD-4007-8E2B-A86EA076B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5" y="27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3" name="Rectangle 973">
                <a:extLst>
                  <a:ext uri="{FF2B5EF4-FFF2-40B4-BE49-F238E27FC236}">
                    <a16:creationId xmlns:a16="http://schemas.microsoft.com/office/drawing/2014/main" id="{8C1B8D3A-81D2-49DA-ABEF-62B3E4ED1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" y="2635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4" name="Rectangle 974">
                <a:extLst>
                  <a:ext uri="{FF2B5EF4-FFF2-40B4-BE49-F238E27FC236}">
                    <a16:creationId xmlns:a16="http://schemas.microsoft.com/office/drawing/2014/main" id="{A565203C-41CA-47D9-B6EE-690FCF3ED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2505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5" name="Rectangle 975">
                <a:extLst>
                  <a:ext uri="{FF2B5EF4-FFF2-40B4-BE49-F238E27FC236}">
                    <a16:creationId xmlns:a16="http://schemas.microsoft.com/office/drawing/2014/main" id="{C7C79672-A21F-473C-A35C-56EBD389E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2375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6" name="Rectangle 976">
                <a:extLst>
                  <a:ext uri="{FF2B5EF4-FFF2-40B4-BE49-F238E27FC236}">
                    <a16:creationId xmlns:a16="http://schemas.microsoft.com/office/drawing/2014/main" id="{46CA7FB3-F45A-4796-A49D-D07A4A3ED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211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7" name="Rectangle 977">
                <a:extLst>
                  <a:ext uri="{FF2B5EF4-FFF2-40B4-BE49-F238E27FC236}">
                    <a16:creationId xmlns:a16="http://schemas.microsoft.com/office/drawing/2014/main" id="{BC12A32D-1A1A-4689-BF78-24E1F5DD9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198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50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8" name="Rectangle 978">
                <a:extLst>
                  <a:ext uri="{FF2B5EF4-FFF2-40B4-BE49-F238E27FC236}">
                    <a16:creationId xmlns:a16="http://schemas.microsoft.com/office/drawing/2014/main" id="{CFDF8943-E4A7-4D08-A6A4-4AA462DBB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172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70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999" name="Rectangle 979">
                <a:extLst>
                  <a:ext uri="{FF2B5EF4-FFF2-40B4-BE49-F238E27FC236}">
                    <a16:creationId xmlns:a16="http://schemas.microsoft.com/office/drawing/2014/main" id="{39B57281-EC32-4FDF-876C-739CAFD3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146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90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0" name="Rectangle 981">
                <a:extLst>
                  <a:ext uri="{FF2B5EF4-FFF2-40B4-BE49-F238E27FC236}">
                    <a16:creationId xmlns:a16="http://schemas.microsoft.com/office/drawing/2014/main" id="{AFD703FA-BFAA-43BF-874B-CEE3BE1D9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474" y="1980"/>
                <a:ext cx="14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/>
                <a:r>
                  <a:rPr lang="en-US" altLang="en-US" sz="1100" dirty="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Patients without deterioration (%)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  <p:sp>
            <p:nvSpPr>
              <p:cNvPr id="1001" name="Rectangle 984">
                <a:extLst>
                  <a:ext uri="{FF2B5EF4-FFF2-40B4-BE49-F238E27FC236}">
                    <a16:creationId xmlns:a16="http://schemas.microsoft.com/office/drawing/2014/main" id="{E59969F4-8B28-4533-827A-D0B87B091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872"/>
                <a:ext cx="29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Months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2" name="Rectangle 985">
                <a:extLst>
                  <a:ext uri="{FF2B5EF4-FFF2-40B4-BE49-F238E27FC236}">
                    <a16:creationId xmlns:a16="http://schemas.microsoft.com/office/drawing/2014/main" id="{3A4C0CA1-78DD-431A-832B-45A8160BC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" y="2505"/>
                <a:ext cx="11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 dirty="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HR (95% CI), 0.64 (0.50–0.81)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  <p:sp>
            <p:nvSpPr>
              <p:cNvPr id="1003" name="Rectangle 986">
                <a:extLst>
                  <a:ext uri="{FF2B5EF4-FFF2-40B4-BE49-F238E27FC236}">
                    <a16:creationId xmlns:a16="http://schemas.microsoft.com/office/drawing/2014/main" id="{8670955F-4936-4DC9-AA7F-4736F997C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" y="2607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 i="1">
                    <a:solidFill>
                      <a:srgbClr val="595454"/>
                    </a:solidFill>
                    <a:latin typeface="Trebuchet MS Italic" panose="020B0603020202090204" pitchFamily="34" charset="0"/>
                  </a:rPr>
                  <a:t>P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4" name="Rectangle 987">
                <a:extLst>
                  <a:ext uri="{FF2B5EF4-FFF2-40B4-BE49-F238E27FC236}">
                    <a16:creationId xmlns:a16="http://schemas.microsoft.com/office/drawing/2014/main" id="{8FC829CF-CD1A-4C55-8972-F7207FC0F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607"/>
                <a:ext cx="36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 = 0.0003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5" name="Rectangle 988">
                <a:extLst>
                  <a:ext uri="{FF2B5EF4-FFF2-40B4-BE49-F238E27FC236}">
                    <a16:creationId xmlns:a16="http://schemas.microsoft.com/office/drawing/2014/main" id="{DEAA1A72-C335-4885-B92A-56302BF89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2505"/>
                <a:ext cx="11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HR (95% CI), 0.62 (0.46–0.82)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6" name="Rectangle 989">
                <a:extLst>
                  <a:ext uri="{FF2B5EF4-FFF2-40B4-BE49-F238E27FC236}">
                    <a16:creationId xmlns:a16="http://schemas.microsoft.com/office/drawing/2014/main" id="{CC47F21F-D243-42D6-AD8F-B1F9A8C74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2607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 i="1">
                    <a:solidFill>
                      <a:srgbClr val="595454"/>
                    </a:solidFill>
                    <a:latin typeface="Trebuchet MS Italic" panose="020B0603020202090204" pitchFamily="34" charset="0"/>
                  </a:rPr>
                  <a:t>P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7" name="Rectangle 990">
                <a:extLst>
                  <a:ext uri="{FF2B5EF4-FFF2-40B4-BE49-F238E27FC236}">
                    <a16:creationId xmlns:a16="http://schemas.microsoft.com/office/drawing/2014/main" id="{CBD24C94-F742-45B1-ADF3-7D5E47F17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" y="2607"/>
                <a:ext cx="36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 = 0.0006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8" name="Rectangle 991">
                <a:extLst>
                  <a:ext uri="{FF2B5EF4-FFF2-40B4-BE49-F238E27FC236}">
                    <a16:creationId xmlns:a16="http://schemas.microsoft.com/office/drawing/2014/main" id="{6B8104D1-602B-412D-926A-A81D86B2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323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09" name="Rectangle 992">
                <a:extLst>
                  <a:ext uri="{FF2B5EF4-FFF2-40B4-BE49-F238E27FC236}">
                    <a16:creationId xmlns:a16="http://schemas.microsoft.com/office/drawing/2014/main" id="{F807D3CE-5BB5-44FB-8267-508ED4090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 dirty="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214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  <p:sp>
            <p:nvSpPr>
              <p:cNvPr id="1010" name="Rectangle 993">
                <a:extLst>
                  <a:ext uri="{FF2B5EF4-FFF2-40B4-BE49-F238E27FC236}">
                    <a16:creationId xmlns:a16="http://schemas.microsoft.com/office/drawing/2014/main" id="{1A3088FC-CEAD-4318-B74A-08A5765B1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175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1" name="Rectangle 994">
                <a:extLst>
                  <a:ext uri="{FF2B5EF4-FFF2-40B4-BE49-F238E27FC236}">
                    <a16:creationId xmlns:a16="http://schemas.microsoft.com/office/drawing/2014/main" id="{379ABACB-B649-4740-AC45-BBBD29E25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143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2" name="Rectangle 995">
                <a:extLst>
                  <a:ext uri="{FF2B5EF4-FFF2-40B4-BE49-F238E27FC236}">
                    <a16:creationId xmlns:a16="http://schemas.microsoft.com/office/drawing/2014/main" id="{6FA5B24E-BF3A-420E-8EF5-7F1FF361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106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3" name="Rectangle 996">
                <a:extLst>
                  <a:ext uri="{FF2B5EF4-FFF2-40B4-BE49-F238E27FC236}">
                    <a16:creationId xmlns:a16="http://schemas.microsoft.com/office/drawing/2014/main" id="{5DCBC578-503D-4ACB-9153-3A9FB721F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303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67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4" name="Rectangle 997">
                <a:extLst>
                  <a:ext uri="{FF2B5EF4-FFF2-40B4-BE49-F238E27FC236}">
                    <a16:creationId xmlns:a16="http://schemas.microsoft.com/office/drawing/2014/main" id="{BF9C2ED4-F74F-4373-B973-C052D8736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3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38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5" name="Rectangle 998">
                <a:extLst>
                  <a:ext uri="{FF2B5EF4-FFF2-40B4-BE49-F238E27FC236}">
                    <a16:creationId xmlns:a16="http://schemas.microsoft.com/office/drawing/2014/main" id="{7BE2B221-C026-4661-98C9-71F0F697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303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14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6" name="Rectangle 999">
                <a:extLst>
                  <a:ext uri="{FF2B5EF4-FFF2-40B4-BE49-F238E27FC236}">
                    <a16:creationId xmlns:a16="http://schemas.microsoft.com/office/drawing/2014/main" id="{26B01609-D37A-4425-AD66-8730CD71B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3034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7" name="Rectangle 1000">
                <a:extLst>
                  <a:ext uri="{FF2B5EF4-FFF2-40B4-BE49-F238E27FC236}">
                    <a16:creationId xmlns:a16="http://schemas.microsoft.com/office/drawing/2014/main" id="{C47D8D1F-F433-4C74-84A4-D3E39B614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034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8" name="Rectangle 1001">
                <a:extLst>
                  <a:ext uri="{FF2B5EF4-FFF2-40B4-BE49-F238E27FC236}">
                    <a16:creationId xmlns:a16="http://schemas.microsoft.com/office/drawing/2014/main" id="{95F3DA0A-D451-4408-B404-57BA7366B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3034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19" name="Rectangle 1002">
                <a:extLst>
                  <a:ext uri="{FF2B5EF4-FFF2-40B4-BE49-F238E27FC236}">
                    <a16:creationId xmlns:a16="http://schemas.microsoft.com/office/drawing/2014/main" id="{299286A1-BFE0-4F43-BE7C-F8B568C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328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0" name="Rectangle 1003">
                <a:extLst>
                  <a:ext uri="{FF2B5EF4-FFF2-40B4-BE49-F238E27FC236}">
                    <a16:creationId xmlns:a16="http://schemas.microsoft.com/office/drawing/2014/main" id="{BB4009C6-04A4-4CC5-8356-EBAD3C77F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172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1" name="Rectangle 1004">
                <a:extLst>
                  <a:ext uri="{FF2B5EF4-FFF2-40B4-BE49-F238E27FC236}">
                    <a16:creationId xmlns:a16="http://schemas.microsoft.com/office/drawing/2014/main" id="{0B9BF6B5-3BA3-4169-9DB4-3944AA643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113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2" name="Rectangle 1005">
                <a:extLst>
                  <a:ext uri="{FF2B5EF4-FFF2-40B4-BE49-F238E27FC236}">
                    <a16:creationId xmlns:a16="http://schemas.microsoft.com/office/drawing/2014/main" id="{237CA2B7-0F2E-4017-BF68-EA3FF32A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86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3" name="Rectangle 1006">
                <a:extLst>
                  <a:ext uri="{FF2B5EF4-FFF2-40B4-BE49-F238E27FC236}">
                    <a16:creationId xmlns:a16="http://schemas.microsoft.com/office/drawing/2014/main" id="{76EA9472-4FC7-45EB-BF79-6515BC6A1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61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4" name="Rectangle 1007">
                <a:extLst>
                  <a:ext uri="{FF2B5EF4-FFF2-40B4-BE49-F238E27FC236}">
                    <a16:creationId xmlns:a16="http://schemas.microsoft.com/office/drawing/2014/main" id="{712F1769-5D70-4308-8478-B7ED67DB2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2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32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5" name="Rectangle 1008">
                <a:extLst>
                  <a:ext uri="{FF2B5EF4-FFF2-40B4-BE49-F238E27FC236}">
                    <a16:creationId xmlns:a16="http://schemas.microsoft.com/office/drawing/2014/main" id="{A0320356-F83A-48FF-A7DC-F15BCCD8E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1026" name="Rectangle 981">
                <a:extLst>
                  <a:ext uri="{FF2B5EF4-FFF2-40B4-BE49-F238E27FC236}">
                    <a16:creationId xmlns:a16="http://schemas.microsoft.com/office/drawing/2014/main" id="{1347AF7C-761B-4373-A7A9-468B2A4B1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558" y="1986"/>
                <a:ext cx="142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377"/>
                <a:r>
                  <a:rPr lang="en-US" altLang="en-US" sz="1100" dirty="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Patients without deterioration (%)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</p:grpSp>
        <p:grpSp>
          <p:nvGrpSpPr>
            <p:cNvPr id="17" name="Group 1210">
              <a:extLst>
                <a:ext uri="{FF2B5EF4-FFF2-40B4-BE49-F238E27FC236}">
                  <a16:creationId xmlns:a16="http://schemas.microsoft.com/office/drawing/2014/main" id="{CA472608-9B01-4B3B-A5F1-482025EA7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" y="1334"/>
              <a:ext cx="7219" cy="1868"/>
              <a:chOff x="356" y="1334"/>
              <a:chExt cx="7219" cy="1868"/>
            </a:xfrm>
          </p:grpSpPr>
          <p:sp>
            <p:nvSpPr>
              <p:cNvPr id="631" name="Rectangle 1010">
                <a:extLst>
                  <a:ext uri="{FF2B5EF4-FFF2-40B4-BE49-F238E27FC236}">
                    <a16:creationId xmlns:a16="http://schemas.microsoft.com/office/drawing/2014/main" id="{C4DD07D7-D0D2-4A18-8778-9406B084A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2" name="Rectangle 1011">
                <a:extLst>
                  <a:ext uri="{FF2B5EF4-FFF2-40B4-BE49-F238E27FC236}">
                    <a16:creationId xmlns:a16="http://schemas.microsoft.com/office/drawing/2014/main" id="{305DD1E1-EE43-4B88-85AA-970E523FE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3" name="Rectangle 1012">
                <a:extLst>
                  <a:ext uri="{FF2B5EF4-FFF2-40B4-BE49-F238E27FC236}">
                    <a16:creationId xmlns:a16="http://schemas.microsoft.com/office/drawing/2014/main" id="{288088B3-03E1-4519-B032-422845A6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4" name="Rectangle 1013">
                <a:extLst>
                  <a:ext uri="{FF2B5EF4-FFF2-40B4-BE49-F238E27FC236}">
                    <a16:creationId xmlns:a16="http://schemas.microsoft.com/office/drawing/2014/main" id="{42871862-6ADC-4B5B-8F41-2D077A441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5" name="Rectangle 1014">
                <a:extLst>
                  <a:ext uri="{FF2B5EF4-FFF2-40B4-BE49-F238E27FC236}">
                    <a16:creationId xmlns:a16="http://schemas.microsoft.com/office/drawing/2014/main" id="{6A3D7926-D555-45F4-A98D-2D11A2BF3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2940"/>
                <a:ext cx="3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 Bold" panose="020B0703020202020204" pitchFamily="34" charset="0"/>
                  </a:rPr>
                  <a:t>No. at risk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6" name="Rectangle 1015">
                <a:extLst>
                  <a:ext uri="{FF2B5EF4-FFF2-40B4-BE49-F238E27FC236}">
                    <a16:creationId xmlns:a16="http://schemas.microsoft.com/office/drawing/2014/main" id="{517DCBA6-9822-4AA6-9D8C-593543762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3034"/>
                <a:ext cx="3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009FBA"/>
                    </a:solidFill>
                    <a:latin typeface="Trebuchet MS Bold" panose="020B0703020202020204" pitchFamily="34" charset="0"/>
                  </a:rPr>
                  <a:t>NIVO+CABO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7" name="Rectangle 1016">
                <a:extLst>
                  <a:ext uri="{FF2B5EF4-FFF2-40B4-BE49-F238E27FC236}">
                    <a16:creationId xmlns:a16="http://schemas.microsoft.com/office/drawing/2014/main" id="{AB6CC507-8101-4151-B1B0-9BBDCD2F5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3115"/>
                <a:ext cx="1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 dirty="0">
                    <a:latin typeface="Trebuchet MS Bold" panose="020B0703020202020204" pitchFamily="34" charset="0"/>
                  </a:rPr>
                  <a:t>SUN</a:t>
                </a:r>
                <a:endParaRPr lang="en-US" altLang="en-US" dirty="0"/>
              </a:p>
            </p:txBody>
          </p:sp>
          <p:sp>
            <p:nvSpPr>
              <p:cNvPr id="638" name="Rectangle 1017">
                <a:extLst>
                  <a:ext uri="{FF2B5EF4-FFF2-40B4-BE49-F238E27FC236}">
                    <a16:creationId xmlns:a16="http://schemas.microsoft.com/office/drawing/2014/main" id="{F9204271-3CA0-4EF2-87BA-9C62C948D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8" y="2125"/>
                <a:ext cx="3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009FBA"/>
                    </a:solidFill>
                    <a:latin typeface="Trebuchet MS Bold" panose="020B0703020202020204" pitchFamily="34" charset="0"/>
                  </a:rPr>
                  <a:t>NIVO+CABO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39" name="Rectangle 1018">
                <a:extLst>
                  <a:ext uri="{FF2B5EF4-FFF2-40B4-BE49-F238E27FC236}">
                    <a16:creationId xmlns:a16="http://schemas.microsoft.com/office/drawing/2014/main" id="{7BCEB707-A28D-4E3B-96BD-499F19396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206"/>
                <a:ext cx="1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 dirty="0">
                    <a:latin typeface="Trebuchet MS Bold" panose="020B0703020202020204" pitchFamily="34" charset="0"/>
                  </a:rPr>
                  <a:t>SUN</a:t>
                </a:r>
                <a:endParaRPr lang="en-US" altLang="en-US" dirty="0"/>
              </a:p>
            </p:txBody>
          </p:sp>
          <p:sp>
            <p:nvSpPr>
              <p:cNvPr id="640" name="Rectangle 1019">
                <a:extLst>
                  <a:ext uri="{FF2B5EF4-FFF2-40B4-BE49-F238E27FC236}">
                    <a16:creationId xmlns:a16="http://schemas.microsoft.com/office/drawing/2014/main" id="{9E42D149-C015-4DC1-B144-833657232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323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1" name="Rectangle 1020">
                <a:extLst>
                  <a:ext uri="{FF2B5EF4-FFF2-40B4-BE49-F238E27FC236}">
                    <a16:creationId xmlns:a16="http://schemas.microsoft.com/office/drawing/2014/main" id="{C1A1BAE2-A284-40A8-B11F-89E5180A6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3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236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2" name="Rectangle 1021">
                <a:extLst>
                  <a:ext uri="{FF2B5EF4-FFF2-40B4-BE49-F238E27FC236}">
                    <a16:creationId xmlns:a16="http://schemas.microsoft.com/office/drawing/2014/main" id="{8107978F-A16F-4529-9892-151EB5664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2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206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3" name="Rectangle 1022">
                <a:extLst>
                  <a:ext uri="{FF2B5EF4-FFF2-40B4-BE49-F238E27FC236}">
                    <a16:creationId xmlns:a16="http://schemas.microsoft.com/office/drawing/2014/main" id="{55F287AB-9554-4478-9F6F-085F90BA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8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172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4" name="Rectangle 1023">
                <a:extLst>
                  <a:ext uri="{FF2B5EF4-FFF2-40B4-BE49-F238E27FC236}">
                    <a16:creationId xmlns:a16="http://schemas.microsoft.com/office/drawing/2014/main" id="{20055D91-E286-43A8-8A66-617BDF67D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1" y="3034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130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5" name="Rectangle 1024">
                <a:extLst>
                  <a:ext uri="{FF2B5EF4-FFF2-40B4-BE49-F238E27FC236}">
                    <a16:creationId xmlns:a16="http://schemas.microsoft.com/office/drawing/2014/main" id="{4231E3C8-2D5C-4791-B7F3-9BE4AE5DD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303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 dirty="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90</a:t>
                </a:r>
                <a:endParaRPr lang="en-US" altLang="en-US" dirty="0">
                  <a:solidFill>
                    <a:srgbClr val="595454"/>
                  </a:solidFill>
                </a:endParaRPr>
              </a:p>
            </p:txBody>
          </p:sp>
          <p:sp>
            <p:nvSpPr>
              <p:cNvPr id="646" name="Rectangle 1025">
                <a:extLst>
                  <a:ext uri="{FF2B5EF4-FFF2-40B4-BE49-F238E27FC236}">
                    <a16:creationId xmlns:a16="http://schemas.microsoft.com/office/drawing/2014/main" id="{2B2B24C7-6118-4AA3-A2C6-48158647D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" y="303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47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7" name="Rectangle 1026">
                <a:extLst>
                  <a:ext uri="{FF2B5EF4-FFF2-40B4-BE49-F238E27FC236}">
                    <a16:creationId xmlns:a16="http://schemas.microsoft.com/office/drawing/2014/main" id="{33D3DDAB-94A5-4135-A682-60597339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7" y="3034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18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8" name="Rectangle 1027">
                <a:extLst>
                  <a:ext uri="{FF2B5EF4-FFF2-40B4-BE49-F238E27FC236}">
                    <a16:creationId xmlns:a16="http://schemas.microsoft.com/office/drawing/2014/main" id="{F99CDA2F-1E35-4100-ACE2-0D99CB537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1" y="3034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49" name="Rectangle 1028">
                <a:extLst>
                  <a:ext uri="{FF2B5EF4-FFF2-40B4-BE49-F238E27FC236}">
                    <a16:creationId xmlns:a16="http://schemas.microsoft.com/office/drawing/2014/main" id="{7DB15322-1BF2-4BE8-896E-E8D01F3B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" y="3034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0" name="Rectangle 1029">
                <a:extLst>
                  <a:ext uri="{FF2B5EF4-FFF2-40B4-BE49-F238E27FC236}">
                    <a16:creationId xmlns:a16="http://schemas.microsoft.com/office/drawing/2014/main" id="{53F71336-32A3-4A91-B367-C4CB75397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6" y="3034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1" name="Rectangle 1030">
                <a:extLst>
                  <a:ext uri="{FF2B5EF4-FFF2-40B4-BE49-F238E27FC236}">
                    <a16:creationId xmlns:a16="http://schemas.microsoft.com/office/drawing/2014/main" id="{166328D4-CFE6-45EC-AB48-EFE332FEC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328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2" name="Rectangle 1031">
                <a:extLst>
                  <a:ext uri="{FF2B5EF4-FFF2-40B4-BE49-F238E27FC236}">
                    <a16:creationId xmlns:a16="http://schemas.microsoft.com/office/drawing/2014/main" id="{3C958EDB-8C1C-4D48-9357-05B408EDB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3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203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3" name="Rectangle 1032">
                <a:extLst>
                  <a:ext uri="{FF2B5EF4-FFF2-40B4-BE49-F238E27FC236}">
                    <a16:creationId xmlns:a16="http://schemas.microsoft.com/office/drawing/2014/main" id="{5E96606B-205D-47E5-B5A4-A7FECB13A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2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152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4" name="Rectangle 1033">
                <a:extLst>
                  <a:ext uri="{FF2B5EF4-FFF2-40B4-BE49-F238E27FC236}">
                    <a16:creationId xmlns:a16="http://schemas.microsoft.com/office/drawing/2014/main" id="{D67A1CF6-ED66-4B36-81BF-B17FE777D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8" y="3113"/>
                <a:ext cx="11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115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5" name="Rectangle 1034">
                <a:extLst>
                  <a:ext uri="{FF2B5EF4-FFF2-40B4-BE49-F238E27FC236}">
                    <a16:creationId xmlns:a16="http://schemas.microsoft.com/office/drawing/2014/main" id="{E4259ADB-399C-41F8-B70F-11EBA8E94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8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80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6" name="Rectangle 1035">
                <a:extLst>
                  <a:ext uri="{FF2B5EF4-FFF2-40B4-BE49-F238E27FC236}">
                    <a16:creationId xmlns:a16="http://schemas.microsoft.com/office/drawing/2014/main" id="{53151199-7581-4867-8D7F-8E901B473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43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7" name="Rectangle 1036">
                <a:extLst>
                  <a:ext uri="{FF2B5EF4-FFF2-40B4-BE49-F238E27FC236}">
                    <a16:creationId xmlns:a16="http://schemas.microsoft.com/office/drawing/2014/main" id="{8C74CB8A-0277-4790-8C9F-B0937539A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" y="3113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20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8" name="Rectangle 1037">
                <a:extLst>
                  <a:ext uri="{FF2B5EF4-FFF2-40B4-BE49-F238E27FC236}">
                    <a16:creationId xmlns:a16="http://schemas.microsoft.com/office/drawing/2014/main" id="{31E46ED8-0A28-4FF0-B72A-684D194CD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6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7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59" name="Rectangle 1038">
                <a:extLst>
                  <a:ext uri="{FF2B5EF4-FFF2-40B4-BE49-F238E27FC236}">
                    <a16:creationId xmlns:a16="http://schemas.microsoft.com/office/drawing/2014/main" id="{8511E987-574B-4835-9E7C-D0DDD4E0B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1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60" name="Rectangle 1039">
                <a:extLst>
                  <a:ext uri="{FF2B5EF4-FFF2-40B4-BE49-F238E27FC236}">
                    <a16:creationId xmlns:a16="http://schemas.microsoft.com/office/drawing/2014/main" id="{92DAE4D5-72FC-402E-9B21-D4BF16BA3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61" name="Rectangle 1040">
                <a:extLst>
                  <a:ext uri="{FF2B5EF4-FFF2-40B4-BE49-F238E27FC236}">
                    <a16:creationId xmlns:a16="http://schemas.microsoft.com/office/drawing/2014/main" id="{77C1F5C8-7859-430A-8C8E-96D3CCC42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6" y="3113"/>
                <a:ext cx="3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9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62" name="Freeform 1041">
                <a:extLst>
                  <a:ext uri="{FF2B5EF4-FFF2-40B4-BE49-F238E27FC236}">
                    <a16:creationId xmlns:a16="http://schemas.microsoft.com/office/drawing/2014/main" id="{34BEAEA7-6B02-4CDA-AA44-88E651D2B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" y="1393"/>
                <a:ext cx="3040" cy="1338"/>
              </a:xfrm>
              <a:custGeom>
                <a:avLst/>
                <a:gdLst>
                  <a:gd name="T0" fmla="*/ 0 w 3040"/>
                  <a:gd name="T1" fmla="*/ 0 h 1338"/>
                  <a:gd name="T2" fmla="*/ 0 w 3040"/>
                  <a:gd name="T3" fmla="*/ 1338 h 1338"/>
                  <a:gd name="T4" fmla="*/ 3040 w 3040"/>
                  <a:gd name="T5" fmla="*/ 1338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0" h="1338">
                    <a:moveTo>
                      <a:pt x="0" y="0"/>
                    </a:moveTo>
                    <a:lnTo>
                      <a:pt x="0" y="1338"/>
                    </a:lnTo>
                    <a:lnTo>
                      <a:pt x="3040" y="1338"/>
                    </a:lnTo>
                  </a:path>
                </a:pathLst>
              </a:cu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3" name="Line 1042">
                <a:extLst>
                  <a:ext uri="{FF2B5EF4-FFF2-40B4-BE49-F238E27FC236}">
                    <a16:creationId xmlns:a16="http://schemas.microsoft.com/office/drawing/2014/main" id="{DDE60818-6448-4A49-8A66-070AF29B7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4" name="Line 1043">
                <a:extLst>
                  <a:ext uri="{FF2B5EF4-FFF2-40B4-BE49-F238E27FC236}">
                    <a16:creationId xmlns:a16="http://schemas.microsoft.com/office/drawing/2014/main" id="{571EE591-19A4-46FE-9B58-8DC9CD456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269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5" name="Line 1044">
                <a:extLst>
                  <a:ext uri="{FF2B5EF4-FFF2-40B4-BE49-F238E27FC236}">
                    <a16:creationId xmlns:a16="http://schemas.microsoft.com/office/drawing/2014/main" id="{1AA44B61-765D-4566-A4DE-153275837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243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6" name="Line 1045">
                <a:extLst>
                  <a:ext uri="{FF2B5EF4-FFF2-40B4-BE49-F238E27FC236}">
                    <a16:creationId xmlns:a16="http://schemas.microsoft.com/office/drawing/2014/main" id="{7B9CF1E0-C66E-447C-812C-4C4412559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217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7" name="Rectangle 1046">
                <a:extLst>
                  <a:ext uri="{FF2B5EF4-FFF2-40B4-BE49-F238E27FC236}">
                    <a16:creationId xmlns:a16="http://schemas.microsoft.com/office/drawing/2014/main" id="{13224DA7-A9AF-452C-B543-98DE9D74E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224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30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68" name="Line 1047">
                <a:extLst>
                  <a:ext uri="{FF2B5EF4-FFF2-40B4-BE49-F238E27FC236}">
                    <a16:creationId xmlns:a16="http://schemas.microsoft.com/office/drawing/2014/main" id="{0E5A963C-1918-4A91-8A06-6C39E1378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230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9" name="Line 1048">
                <a:extLst>
                  <a:ext uri="{FF2B5EF4-FFF2-40B4-BE49-F238E27FC236}">
                    <a16:creationId xmlns:a16="http://schemas.microsoft.com/office/drawing/2014/main" id="{5BC2F94A-6B79-45E8-86ED-66E3E29EA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204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0" name="Line 1049">
                <a:extLst>
                  <a:ext uri="{FF2B5EF4-FFF2-40B4-BE49-F238E27FC236}">
                    <a16:creationId xmlns:a16="http://schemas.microsoft.com/office/drawing/2014/main" id="{D633593B-775C-491D-AA42-EF033591A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2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1" name="Line 1050">
                <a:extLst>
                  <a:ext uri="{FF2B5EF4-FFF2-40B4-BE49-F238E27FC236}">
                    <a16:creationId xmlns:a16="http://schemas.microsoft.com/office/drawing/2014/main" id="{7D8C5D50-AFF5-45B3-ADEE-93D3993A7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7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2" name="Line 1051">
                <a:extLst>
                  <a:ext uri="{FF2B5EF4-FFF2-40B4-BE49-F238E27FC236}">
                    <a16:creationId xmlns:a16="http://schemas.microsoft.com/office/drawing/2014/main" id="{498D7938-118F-4934-8B9B-0A05EE0CA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9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3" name="Line 1052">
                <a:extLst>
                  <a:ext uri="{FF2B5EF4-FFF2-40B4-BE49-F238E27FC236}">
                    <a16:creationId xmlns:a16="http://schemas.microsoft.com/office/drawing/2014/main" id="{0D054DAA-AC63-42D9-B654-C3C907C17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2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4" name="Line 1053">
                <a:extLst>
                  <a:ext uri="{FF2B5EF4-FFF2-40B4-BE49-F238E27FC236}">
                    <a16:creationId xmlns:a16="http://schemas.microsoft.com/office/drawing/2014/main" id="{81D00872-C5F5-4A84-BB65-0DE69890E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6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5" name="Line 1054">
                <a:extLst>
                  <a:ext uri="{FF2B5EF4-FFF2-40B4-BE49-F238E27FC236}">
                    <a16:creationId xmlns:a16="http://schemas.microsoft.com/office/drawing/2014/main" id="{51B4DD0D-621C-4E4D-A84B-AA79BC6C7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8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6" name="Line 1055">
                <a:extLst>
                  <a:ext uri="{FF2B5EF4-FFF2-40B4-BE49-F238E27FC236}">
                    <a16:creationId xmlns:a16="http://schemas.microsoft.com/office/drawing/2014/main" id="{13D5663B-0CCE-4448-A4F2-E3E7012A1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1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7" name="Line 1056">
                <a:extLst>
                  <a:ext uri="{FF2B5EF4-FFF2-40B4-BE49-F238E27FC236}">
                    <a16:creationId xmlns:a16="http://schemas.microsoft.com/office/drawing/2014/main" id="{B3A4DC92-34C3-4FD6-8E62-2AF23DE18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3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8" name="Line 1057">
                <a:extLst>
                  <a:ext uri="{FF2B5EF4-FFF2-40B4-BE49-F238E27FC236}">
                    <a16:creationId xmlns:a16="http://schemas.microsoft.com/office/drawing/2014/main" id="{A2D160DB-2B5C-4A9E-92EF-450493BA7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8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9" name="Line 1058">
                <a:extLst>
                  <a:ext uri="{FF2B5EF4-FFF2-40B4-BE49-F238E27FC236}">
                    <a16:creationId xmlns:a16="http://schemas.microsoft.com/office/drawing/2014/main" id="{DF073B4E-8202-4526-9818-865AA3D8F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0" y="2731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0" name="Line 1059">
                <a:extLst>
                  <a:ext uri="{FF2B5EF4-FFF2-40B4-BE49-F238E27FC236}">
                    <a16:creationId xmlns:a16="http://schemas.microsoft.com/office/drawing/2014/main" id="{EDD38D30-ADAE-45C3-9959-3B3870872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256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1" name="Line 1060">
                <a:extLst>
                  <a:ext uri="{FF2B5EF4-FFF2-40B4-BE49-F238E27FC236}">
                    <a16:creationId xmlns:a16="http://schemas.microsoft.com/office/drawing/2014/main" id="{6654A8C1-ADA5-49A5-90B2-0EC226598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178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2" name="Line 1061">
                <a:extLst>
                  <a:ext uri="{FF2B5EF4-FFF2-40B4-BE49-F238E27FC236}">
                    <a16:creationId xmlns:a16="http://schemas.microsoft.com/office/drawing/2014/main" id="{9DF88946-BA08-420A-A2B2-9E9832475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152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3" name="Rectangle 1062">
                <a:extLst>
                  <a:ext uri="{FF2B5EF4-FFF2-40B4-BE49-F238E27FC236}">
                    <a16:creationId xmlns:a16="http://schemas.microsoft.com/office/drawing/2014/main" id="{BBAA409E-0C51-4D15-9AFC-0AE06B536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" y="1334"/>
                <a:ext cx="14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100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84" name="Line 1063">
                <a:extLst>
                  <a:ext uri="{FF2B5EF4-FFF2-40B4-BE49-F238E27FC236}">
                    <a16:creationId xmlns:a16="http://schemas.microsoft.com/office/drawing/2014/main" id="{9A11743A-4C15-4C0F-8F97-630C28D00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139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5" name="Rectangle 1064">
                <a:extLst>
                  <a:ext uri="{FF2B5EF4-FFF2-40B4-BE49-F238E27FC236}">
                    <a16:creationId xmlns:a16="http://schemas.microsoft.com/office/drawing/2014/main" id="{036FE602-2C0D-4BED-95A1-99C84000C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185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60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86" name="Rectangle 1065">
                <a:extLst>
                  <a:ext uri="{FF2B5EF4-FFF2-40B4-BE49-F238E27FC236}">
                    <a16:creationId xmlns:a16="http://schemas.microsoft.com/office/drawing/2014/main" id="{9FBAD4C3-BEB9-43AC-97C0-243BAF807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1594"/>
                <a:ext cx="9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77"/>
                <a:r>
                  <a:rPr lang="en-US" altLang="en-US" sz="1100">
                    <a:solidFill>
                      <a:srgbClr val="595454"/>
                    </a:solidFill>
                    <a:latin typeface="Trebuchet MS" panose="020B0603020202020204" pitchFamily="34" charset="0"/>
                  </a:rPr>
                  <a:t>80</a:t>
                </a:r>
                <a:endParaRPr lang="en-US" altLang="en-US">
                  <a:solidFill>
                    <a:srgbClr val="595454"/>
                  </a:solidFill>
                </a:endParaRPr>
              </a:p>
            </p:txBody>
          </p:sp>
          <p:sp>
            <p:nvSpPr>
              <p:cNvPr id="687" name="Line 1066">
                <a:extLst>
                  <a:ext uri="{FF2B5EF4-FFF2-40B4-BE49-F238E27FC236}">
                    <a16:creationId xmlns:a16="http://schemas.microsoft.com/office/drawing/2014/main" id="{6A3929FF-5F5B-48C5-9299-682B3A89C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1914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8" name="Line 1067">
                <a:extLst>
                  <a:ext uri="{FF2B5EF4-FFF2-40B4-BE49-F238E27FC236}">
                    <a16:creationId xmlns:a16="http://schemas.microsoft.com/office/drawing/2014/main" id="{53D43D05-797E-4CEF-BD5B-E9D4537BB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" y="1653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9" name="Freeform 1068">
                <a:extLst>
                  <a:ext uri="{FF2B5EF4-FFF2-40B4-BE49-F238E27FC236}">
                    <a16:creationId xmlns:a16="http://schemas.microsoft.com/office/drawing/2014/main" id="{709B734D-AD7C-4DAD-9235-3E1A1D738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395"/>
                <a:ext cx="2670" cy="847"/>
              </a:xfrm>
              <a:custGeom>
                <a:avLst/>
                <a:gdLst>
                  <a:gd name="T0" fmla="*/ 130 w 2670"/>
                  <a:gd name="T1" fmla="*/ 9 h 847"/>
                  <a:gd name="T2" fmla="*/ 136 w 2670"/>
                  <a:gd name="T3" fmla="*/ 19 h 847"/>
                  <a:gd name="T4" fmla="*/ 141 w 2670"/>
                  <a:gd name="T5" fmla="*/ 241 h 847"/>
                  <a:gd name="T6" fmla="*/ 147 w 2670"/>
                  <a:gd name="T7" fmla="*/ 267 h 847"/>
                  <a:gd name="T8" fmla="*/ 149 w 2670"/>
                  <a:gd name="T9" fmla="*/ 275 h 847"/>
                  <a:gd name="T10" fmla="*/ 160 w 2670"/>
                  <a:gd name="T11" fmla="*/ 286 h 847"/>
                  <a:gd name="T12" fmla="*/ 166 w 2670"/>
                  <a:gd name="T13" fmla="*/ 305 h 847"/>
                  <a:gd name="T14" fmla="*/ 179 w 2670"/>
                  <a:gd name="T15" fmla="*/ 310 h 847"/>
                  <a:gd name="T16" fmla="*/ 185 w 2670"/>
                  <a:gd name="T17" fmla="*/ 320 h 847"/>
                  <a:gd name="T18" fmla="*/ 192 w 2670"/>
                  <a:gd name="T19" fmla="*/ 325 h 847"/>
                  <a:gd name="T20" fmla="*/ 269 w 2670"/>
                  <a:gd name="T21" fmla="*/ 346 h 847"/>
                  <a:gd name="T22" fmla="*/ 275 w 2670"/>
                  <a:gd name="T23" fmla="*/ 361 h 847"/>
                  <a:gd name="T24" fmla="*/ 277 w 2670"/>
                  <a:gd name="T25" fmla="*/ 401 h 847"/>
                  <a:gd name="T26" fmla="*/ 290 w 2670"/>
                  <a:gd name="T27" fmla="*/ 416 h 847"/>
                  <a:gd name="T28" fmla="*/ 294 w 2670"/>
                  <a:gd name="T29" fmla="*/ 427 h 847"/>
                  <a:gd name="T30" fmla="*/ 314 w 2670"/>
                  <a:gd name="T31" fmla="*/ 431 h 847"/>
                  <a:gd name="T32" fmla="*/ 322 w 2670"/>
                  <a:gd name="T33" fmla="*/ 442 h 847"/>
                  <a:gd name="T34" fmla="*/ 339 w 2670"/>
                  <a:gd name="T35" fmla="*/ 446 h 847"/>
                  <a:gd name="T36" fmla="*/ 343 w 2670"/>
                  <a:gd name="T37" fmla="*/ 463 h 847"/>
                  <a:gd name="T38" fmla="*/ 403 w 2670"/>
                  <a:gd name="T39" fmla="*/ 467 h 847"/>
                  <a:gd name="T40" fmla="*/ 407 w 2670"/>
                  <a:gd name="T41" fmla="*/ 495 h 847"/>
                  <a:gd name="T42" fmla="*/ 416 w 2670"/>
                  <a:gd name="T43" fmla="*/ 521 h 847"/>
                  <a:gd name="T44" fmla="*/ 422 w 2670"/>
                  <a:gd name="T45" fmla="*/ 534 h 847"/>
                  <a:gd name="T46" fmla="*/ 433 w 2670"/>
                  <a:gd name="T47" fmla="*/ 544 h 847"/>
                  <a:gd name="T48" fmla="*/ 435 w 2670"/>
                  <a:gd name="T49" fmla="*/ 561 h 847"/>
                  <a:gd name="T50" fmla="*/ 471 w 2670"/>
                  <a:gd name="T51" fmla="*/ 572 h 847"/>
                  <a:gd name="T52" fmla="*/ 538 w 2670"/>
                  <a:gd name="T53" fmla="*/ 589 h 847"/>
                  <a:gd name="T54" fmla="*/ 548 w 2670"/>
                  <a:gd name="T55" fmla="*/ 600 h 847"/>
                  <a:gd name="T56" fmla="*/ 563 w 2670"/>
                  <a:gd name="T57" fmla="*/ 612 h 847"/>
                  <a:gd name="T58" fmla="*/ 600 w 2670"/>
                  <a:gd name="T59" fmla="*/ 619 h 847"/>
                  <a:gd name="T60" fmla="*/ 614 w 2670"/>
                  <a:gd name="T61" fmla="*/ 630 h 847"/>
                  <a:gd name="T62" fmla="*/ 679 w 2670"/>
                  <a:gd name="T63" fmla="*/ 642 h 847"/>
                  <a:gd name="T64" fmla="*/ 689 w 2670"/>
                  <a:gd name="T65" fmla="*/ 662 h 847"/>
                  <a:gd name="T66" fmla="*/ 817 w 2670"/>
                  <a:gd name="T67" fmla="*/ 668 h 847"/>
                  <a:gd name="T68" fmla="*/ 832 w 2670"/>
                  <a:gd name="T69" fmla="*/ 683 h 847"/>
                  <a:gd name="T70" fmla="*/ 896 w 2670"/>
                  <a:gd name="T71" fmla="*/ 689 h 847"/>
                  <a:gd name="T72" fmla="*/ 913 w 2670"/>
                  <a:gd name="T73" fmla="*/ 704 h 847"/>
                  <a:gd name="T74" fmla="*/ 950 w 2670"/>
                  <a:gd name="T75" fmla="*/ 713 h 847"/>
                  <a:gd name="T76" fmla="*/ 954 w 2670"/>
                  <a:gd name="T77" fmla="*/ 726 h 847"/>
                  <a:gd name="T78" fmla="*/ 1014 w 2670"/>
                  <a:gd name="T79" fmla="*/ 734 h 847"/>
                  <a:gd name="T80" fmla="*/ 1035 w 2670"/>
                  <a:gd name="T81" fmla="*/ 749 h 847"/>
                  <a:gd name="T82" fmla="*/ 1080 w 2670"/>
                  <a:gd name="T83" fmla="*/ 758 h 847"/>
                  <a:gd name="T84" fmla="*/ 1315 w 2670"/>
                  <a:gd name="T85" fmla="*/ 777 h 847"/>
                  <a:gd name="T86" fmla="*/ 1394 w 2670"/>
                  <a:gd name="T87" fmla="*/ 800 h 847"/>
                  <a:gd name="T88" fmla="*/ 1483 w 2670"/>
                  <a:gd name="T89" fmla="*/ 830 h 847"/>
                  <a:gd name="T90" fmla="*/ 2670 w 2670"/>
                  <a:gd name="T91" fmla="*/ 847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0" h="847">
                    <a:moveTo>
                      <a:pt x="0" y="0"/>
                    </a:moveTo>
                    <a:lnTo>
                      <a:pt x="130" y="0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6" y="137"/>
                    </a:lnTo>
                    <a:lnTo>
                      <a:pt x="141" y="137"/>
                    </a:lnTo>
                    <a:lnTo>
                      <a:pt x="141" y="241"/>
                    </a:lnTo>
                    <a:lnTo>
                      <a:pt x="143" y="241"/>
                    </a:lnTo>
                    <a:lnTo>
                      <a:pt x="143" y="267"/>
                    </a:lnTo>
                    <a:lnTo>
                      <a:pt x="147" y="267"/>
                    </a:lnTo>
                    <a:lnTo>
                      <a:pt x="147" y="271"/>
                    </a:lnTo>
                    <a:lnTo>
                      <a:pt x="149" y="271"/>
                    </a:lnTo>
                    <a:lnTo>
                      <a:pt x="149" y="275"/>
                    </a:lnTo>
                    <a:lnTo>
                      <a:pt x="156" y="275"/>
                    </a:lnTo>
                    <a:lnTo>
                      <a:pt x="156" y="286"/>
                    </a:lnTo>
                    <a:lnTo>
                      <a:pt x="160" y="286"/>
                    </a:lnTo>
                    <a:lnTo>
                      <a:pt x="160" y="295"/>
                    </a:lnTo>
                    <a:lnTo>
                      <a:pt x="166" y="295"/>
                    </a:lnTo>
                    <a:lnTo>
                      <a:pt x="166" y="305"/>
                    </a:lnTo>
                    <a:lnTo>
                      <a:pt x="175" y="305"/>
                    </a:lnTo>
                    <a:lnTo>
                      <a:pt x="175" y="310"/>
                    </a:lnTo>
                    <a:lnTo>
                      <a:pt x="179" y="310"/>
                    </a:lnTo>
                    <a:lnTo>
                      <a:pt x="179" y="316"/>
                    </a:lnTo>
                    <a:lnTo>
                      <a:pt x="185" y="316"/>
                    </a:lnTo>
                    <a:lnTo>
                      <a:pt x="185" y="320"/>
                    </a:lnTo>
                    <a:lnTo>
                      <a:pt x="188" y="320"/>
                    </a:lnTo>
                    <a:lnTo>
                      <a:pt x="188" y="325"/>
                    </a:lnTo>
                    <a:lnTo>
                      <a:pt x="192" y="325"/>
                    </a:lnTo>
                    <a:lnTo>
                      <a:pt x="192" y="335"/>
                    </a:lnTo>
                    <a:lnTo>
                      <a:pt x="269" y="335"/>
                    </a:lnTo>
                    <a:lnTo>
                      <a:pt x="269" y="346"/>
                    </a:lnTo>
                    <a:lnTo>
                      <a:pt x="271" y="346"/>
                    </a:lnTo>
                    <a:lnTo>
                      <a:pt x="271" y="361"/>
                    </a:lnTo>
                    <a:lnTo>
                      <a:pt x="275" y="361"/>
                    </a:lnTo>
                    <a:lnTo>
                      <a:pt x="275" y="395"/>
                    </a:lnTo>
                    <a:lnTo>
                      <a:pt x="277" y="395"/>
                    </a:lnTo>
                    <a:lnTo>
                      <a:pt x="277" y="401"/>
                    </a:lnTo>
                    <a:lnTo>
                      <a:pt x="282" y="401"/>
                    </a:lnTo>
                    <a:lnTo>
                      <a:pt x="282" y="416"/>
                    </a:lnTo>
                    <a:lnTo>
                      <a:pt x="290" y="416"/>
                    </a:lnTo>
                    <a:lnTo>
                      <a:pt x="290" y="421"/>
                    </a:lnTo>
                    <a:lnTo>
                      <a:pt x="294" y="421"/>
                    </a:lnTo>
                    <a:lnTo>
                      <a:pt x="294" y="427"/>
                    </a:lnTo>
                    <a:lnTo>
                      <a:pt x="296" y="427"/>
                    </a:lnTo>
                    <a:lnTo>
                      <a:pt x="296" y="431"/>
                    </a:lnTo>
                    <a:lnTo>
                      <a:pt x="314" y="431"/>
                    </a:lnTo>
                    <a:lnTo>
                      <a:pt x="314" y="435"/>
                    </a:lnTo>
                    <a:lnTo>
                      <a:pt x="322" y="435"/>
                    </a:lnTo>
                    <a:lnTo>
                      <a:pt x="322" y="442"/>
                    </a:lnTo>
                    <a:lnTo>
                      <a:pt x="337" y="442"/>
                    </a:lnTo>
                    <a:lnTo>
                      <a:pt x="337" y="446"/>
                    </a:lnTo>
                    <a:lnTo>
                      <a:pt x="339" y="446"/>
                    </a:lnTo>
                    <a:lnTo>
                      <a:pt x="339" y="457"/>
                    </a:lnTo>
                    <a:lnTo>
                      <a:pt x="343" y="457"/>
                    </a:lnTo>
                    <a:lnTo>
                      <a:pt x="343" y="463"/>
                    </a:lnTo>
                    <a:lnTo>
                      <a:pt x="350" y="463"/>
                    </a:lnTo>
                    <a:lnTo>
                      <a:pt x="350" y="467"/>
                    </a:lnTo>
                    <a:lnTo>
                      <a:pt x="403" y="467"/>
                    </a:lnTo>
                    <a:lnTo>
                      <a:pt x="403" y="474"/>
                    </a:lnTo>
                    <a:lnTo>
                      <a:pt x="407" y="474"/>
                    </a:lnTo>
                    <a:lnTo>
                      <a:pt x="407" y="495"/>
                    </a:lnTo>
                    <a:lnTo>
                      <a:pt x="410" y="495"/>
                    </a:lnTo>
                    <a:lnTo>
                      <a:pt x="410" y="521"/>
                    </a:lnTo>
                    <a:lnTo>
                      <a:pt x="416" y="521"/>
                    </a:lnTo>
                    <a:lnTo>
                      <a:pt x="416" y="527"/>
                    </a:lnTo>
                    <a:lnTo>
                      <a:pt x="422" y="527"/>
                    </a:lnTo>
                    <a:lnTo>
                      <a:pt x="422" y="534"/>
                    </a:lnTo>
                    <a:lnTo>
                      <a:pt x="429" y="534"/>
                    </a:lnTo>
                    <a:lnTo>
                      <a:pt x="429" y="544"/>
                    </a:lnTo>
                    <a:lnTo>
                      <a:pt x="433" y="544"/>
                    </a:lnTo>
                    <a:lnTo>
                      <a:pt x="433" y="548"/>
                    </a:lnTo>
                    <a:lnTo>
                      <a:pt x="435" y="548"/>
                    </a:lnTo>
                    <a:lnTo>
                      <a:pt x="435" y="561"/>
                    </a:lnTo>
                    <a:lnTo>
                      <a:pt x="439" y="561"/>
                    </a:lnTo>
                    <a:lnTo>
                      <a:pt x="439" y="572"/>
                    </a:lnTo>
                    <a:lnTo>
                      <a:pt x="471" y="572"/>
                    </a:lnTo>
                    <a:lnTo>
                      <a:pt x="471" y="576"/>
                    </a:lnTo>
                    <a:lnTo>
                      <a:pt x="538" y="576"/>
                    </a:lnTo>
                    <a:lnTo>
                      <a:pt x="538" y="589"/>
                    </a:lnTo>
                    <a:lnTo>
                      <a:pt x="542" y="589"/>
                    </a:lnTo>
                    <a:lnTo>
                      <a:pt x="542" y="600"/>
                    </a:lnTo>
                    <a:lnTo>
                      <a:pt x="548" y="600"/>
                    </a:lnTo>
                    <a:lnTo>
                      <a:pt x="548" y="606"/>
                    </a:lnTo>
                    <a:lnTo>
                      <a:pt x="563" y="606"/>
                    </a:lnTo>
                    <a:lnTo>
                      <a:pt x="563" y="612"/>
                    </a:lnTo>
                    <a:lnTo>
                      <a:pt x="574" y="612"/>
                    </a:lnTo>
                    <a:lnTo>
                      <a:pt x="574" y="619"/>
                    </a:lnTo>
                    <a:lnTo>
                      <a:pt x="600" y="619"/>
                    </a:lnTo>
                    <a:lnTo>
                      <a:pt x="600" y="623"/>
                    </a:lnTo>
                    <a:lnTo>
                      <a:pt x="614" y="623"/>
                    </a:lnTo>
                    <a:lnTo>
                      <a:pt x="614" y="630"/>
                    </a:lnTo>
                    <a:lnTo>
                      <a:pt x="676" y="630"/>
                    </a:lnTo>
                    <a:lnTo>
                      <a:pt x="676" y="642"/>
                    </a:lnTo>
                    <a:lnTo>
                      <a:pt x="679" y="642"/>
                    </a:lnTo>
                    <a:lnTo>
                      <a:pt x="679" y="655"/>
                    </a:lnTo>
                    <a:lnTo>
                      <a:pt x="689" y="655"/>
                    </a:lnTo>
                    <a:lnTo>
                      <a:pt x="689" y="662"/>
                    </a:lnTo>
                    <a:lnTo>
                      <a:pt x="696" y="662"/>
                    </a:lnTo>
                    <a:lnTo>
                      <a:pt x="696" y="668"/>
                    </a:lnTo>
                    <a:lnTo>
                      <a:pt x="817" y="668"/>
                    </a:lnTo>
                    <a:lnTo>
                      <a:pt x="817" y="676"/>
                    </a:lnTo>
                    <a:lnTo>
                      <a:pt x="832" y="676"/>
                    </a:lnTo>
                    <a:lnTo>
                      <a:pt x="832" y="683"/>
                    </a:lnTo>
                    <a:lnTo>
                      <a:pt x="877" y="683"/>
                    </a:lnTo>
                    <a:lnTo>
                      <a:pt x="877" y="689"/>
                    </a:lnTo>
                    <a:lnTo>
                      <a:pt x="896" y="689"/>
                    </a:lnTo>
                    <a:lnTo>
                      <a:pt x="896" y="698"/>
                    </a:lnTo>
                    <a:lnTo>
                      <a:pt x="913" y="698"/>
                    </a:lnTo>
                    <a:lnTo>
                      <a:pt x="913" y="704"/>
                    </a:lnTo>
                    <a:lnTo>
                      <a:pt x="945" y="704"/>
                    </a:lnTo>
                    <a:lnTo>
                      <a:pt x="945" y="713"/>
                    </a:lnTo>
                    <a:lnTo>
                      <a:pt x="950" y="713"/>
                    </a:lnTo>
                    <a:lnTo>
                      <a:pt x="950" y="719"/>
                    </a:lnTo>
                    <a:lnTo>
                      <a:pt x="954" y="719"/>
                    </a:lnTo>
                    <a:lnTo>
                      <a:pt x="954" y="726"/>
                    </a:lnTo>
                    <a:lnTo>
                      <a:pt x="984" y="726"/>
                    </a:lnTo>
                    <a:lnTo>
                      <a:pt x="984" y="734"/>
                    </a:lnTo>
                    <a:lnTo>
                      <a:pt x="1014" y="734"/>
                    </a:lnTo>
                    <a:lnTo>
                      <a:pt x="1014" y="743"/>
                    </a:lnTo>
                    <a:lnTo>
                      <a:pt x="1035" y="743"/>
                    </a:lnTo>
                    <a:lnTo>
                      <a:pt x="1035" y="749"/>
                    </a:lnTo>
                    <a:lnTo>
                      <a:pt x="1071" y="749"/>
                    </a:lnTo>
                    <a:lnTo>
                      <a:pt x="1071" y="758"/>
                    </a:lnTo>
                    <a:lnTo>
                      <a:pt x="1080" y="758"/>
                    </a:lnTo>
                    <a:lnTo>
                      <a:pt x="1080" y="766"/>
                    </a:lnTo>
                    <a:lnTo>
                      <a:pt x="1315" y="766"/>
                    </a:lnTo>
                    <a:lnTo>
                      <a:pt x="1315" y="777"/>
                    </a:lnTo>
                    <a:lnTo>
                      <a:pt x="1349" y="777"/>
                    </a:lnTo>
                    <a:lnTo>
                      <a:pt x="1349" y="800"/>
                    </a:lnTo>
                    <a:lnTo>
                      <a:pt x="1394" y="800"/>
                    </a:lnTo>
                    <a:lnTo>
                      <a:pt x="1394" y="813"/>
                    </a:lnTo>
                    <a:lnTo>
                      <a:pt x="1483" y="813"/>
                    </a:lnTo>
                    <a:lnTo>
                      <a:pt x="1483" y="830"/>
                    </a:lnTo>
                    <a:lnTo>
                      <a:pt x="1490" y="830"/>
                    </a:lnTo>
                    <a:lnTo>
                      <a:pt x="1490" y="847"/>
                    </a:lnTo>
                    <a:lnTo>
                      <a:pt x="2670" y="847"/>
                    </a:lnTo>
                  </a:path>
                </a:pathLst>
              </a:cu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0" name="Line 1069">
                <a:extLst>
                  <a:ext uri="{FF2B5EF4-FFF2-40B4-BE49-F238E27FC236}">
                    <a16:creationId xmlns:a16="http://schemas.microsoft.com/office/drawing/2014/main" id="{F1FE9E65-BE8A-4079-97C0-B00C863AD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1" name="Line 1070">
                <a:extLst>
                  <a:ext uri="{FF2B5EF4-FFF2-40B4-BE49-F238E27FC236}">
                    <a16:creationId xmlns:a16="http://schemas.microsoft.com/office/drawing/2014/main" id="{70E1ECB9-D72D-490B-A4BC-61BB2AE4A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2" name="Line 1071">
                <a:extLst>
                  <a:ext uri="{FF2B5EF4-FFF2-40B4-BE49-F238E27FC236}">
                    <a16:creationId xmlns:a16="http://schemas.microsoft.com/office/drawing/2014/main" id="{4CC86675-304A-45B3-9845-DA951A01D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3" name="Line 1072">
                <a:extLst>
                  <a:ext uri="{FF2B5EF4-FFF2-40B4-BE49-F238E27FC236}">
                    <a16:creationId xmlns:a16="http://schemas.microsoft.com/office/drawing/2014/main" id="{CD8B3563-9759-4680-A40B-2BA6B6158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4" name="Line 1073">
                <a:extLst>
                  <a:ext uri="{FF2B5EF4-FFF2-40B4-BE49-F238E27FC236}">
                    <a16:creationId xmlns:a16="http://schemas.microsoft.com/office/drawing/2014/main" id="{CCD922F8-DE3F-44AF-B763-7E5E168D3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5" name="Line 1074">
                <a:extLst>
                  <a:ext uri="{FF2B5EF4-FFF2-40B4-BE49-F238E27FC236}">
                    <a16:creationId xmlns:a16="http://schemas.microsoft.com/office/drawing/2014/main" id="{49DD3F6C-509D-44C0-B863-920857F26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6" name="Line 1075">
                <a:extLst>
                  <a:ext uri="{FF2B5EF4-FFF2-40B4-BE49-F238E27FC236}">
                    <a16:creationId xmlns:a16="http://schemas.microsoft.com/office/drawing/2014/main" id="{ED78D28D-0E98-434D-AA4D-DCB6F4852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7" name="Line 1076">
                <a:extLst>
                  <a:ext uri="{FF2B5EF4-FFF2-40B4-BE49-F238E27FC236}">
                    <a16:creationId xmlns:a16="http://schemas.microsoft.com/office/drawing/2014/main" id="{0C6A8ACC-FADD-4B48-9BEB-CB53AD780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8" name="Line 1077">
                <a:extLst>
                  <a:ext uri="{FF2B5EF4-FFF2-40B4-BE49-F238E27FC236}">
                    <a16:creationId xmlns:a16="http://schemas.microsoft.com/office/drawing/2014/main" id="{D82CF939-EB80-40BE-8A78-6E147703F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9" name="Line 1078">
                <a:extLst>
                  <a:ext uri="{FF2B5EF4-FFF2-40B4-BE49-F238E27FC236}">
                    <a16:creationId xmlns:a16="http://schemas.microsoft.com/office/drawing/2014/main" id="{DA148D9B-183C-4D48-8C39-6E26285CB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0" name="Line 1079">
                <a:extLst>
                  <a:ext uri="{FF2B5EF4-FFF2-40B4-BE49-F238E27FC236}">
                    <a16:creationId xmlns:a16="http://schemas.microsoft.com/office/drawing/2014/main" id="{055156EC-98C9-4FFC-A88E-F1328AFB6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1" name="Line 1080">
                <a:extLst>
                  <a:ext uri="{FF2B5EF4-FFF2-40B4-BE49-F238E27FC236}">
                    <a16:creationId xmlns:a16="http://schemas.microsoft.com/office/drawing/2014/main" id="{F70FCF37-3157-4E4D-BEBC-2840C4A27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2" name="Line 1081">
                <a:extLst>
                  <a:ext uri="{FF2B5EF4-FFF2-40B4-BE49-F238E27FC236}">
                    <a16:creationId xmlns:a16="http://schemas.microsoft.com/office/drawing/2014/main" id="{C780A0E2-2840-463C-AD8F-9463D1EB6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3" name="Line 1082">
                <a:extLst>
                  <a:ext uri="{FF2B5EF4-FFF2-40B4-BE49-F238E27FC236}">
                    <a16:creationId xmlns:a16="http://schemas.microsoft.com/office/drawing/2014/main" id="{B3DAEBED-75D2-40D0-830C-59D926692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4" name="Line 1083">
                <a:extLst>
                  <a:ext uri="{FF2B5EF4-FFF2-40B4-BE49-F238E27FC236}">
                    <a16:creationId xmlns:a16="http://schemas.microsoft.com/office/drawing/2014/main" id="{6FFF4167-5520-4092-86EB-BC7AFD0D8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5" name="Line 1084">
                <a:extLst>
                  <a:ext uri="{FF2B5EF4-FFF2-40B4-BE49-F238E27FC236}">
                    <a16:creationId xmlns:a16="http://schemas.microsoft.com/office/drawing/2014/main" id="{97988516-4F71-4027-BC14-92C1E2F45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6" name="Line 1085">
                <a:extLst>
                  <a:ext uri="{FF2B5EF4-FFF2-40B4-BE49-F238E27FC236}">
                    <a16:creationId xmlns:a16="http://schemas.microsoft.com/office/drawing/2014/main" id="{E7755A73-AFD7-4355-BF58-CE025B157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7" name="Line 1086">
                <a:extLst>
                  <a:ext uri="{FF2B5EF4-FFF2-40B4-BE49-F238E27FC236}">
                    <a16:creationId xmlns:a16="http://schemas.microsoft.com/office/drawing/2014/main" id="{02C7A3B8-4FF8-4AC3-9E91-3A2EA44C4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8" name="Line 1087">
                <a:extLst>
                  <a:ext uri="{FF2B5EF4-FFF2-40B4-BE49-F238E27FC236}">
                    <a16:creationId xmlns:a16="http://schemas.microsoft.com/office/drawing/2014/main" id="{41D4BAEB-7E12-4F37-A91F-41DE915B7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9" name="Line 1088">
                <a:extLst>
                  <a:ext uri="{FF2B5EF4-FFF2-40B4-BE49-F238E27FC236}">
                    <a16:creationId xmlns:a16="http://schemas.microsoft.com/office/drawing/2014/main" id="{08324BF5-6301-463E-ADD1-FCB04ACE0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0" name="Line 1089">
                <a:extLst>
                  <a:ext uri="{FF2B5EF4-FFF2-40B4-BE49-F238E27FC236}">
                    <a16:creationId xmlns:a16="http://schemas.microsoft.com/office/drawing/2014/main" id="{CA97287C-8E6C-4D8E-8269-FA6CDEF7F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1" name="Line 1090">
                <a:extLst>
                  <a:ext uri="{FF2B5EF4-FFF2-40B4-BE49-F238E27FC236}">
                    <a16:creationId xmlns:a16="http://schemas.microsoft.com/office/drawing/2014/main" id="{86D8CBCE-B7F1-4560-A371-B69452249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2" name="Line 1091">
                <a:extLst>
                  <a:ext uri="{FF2B5EF4-FFF2-40B4-BE49-F238E27FC236}">
                    <a16:creationId xmlns:a16="http://schemas.microsoft.com/office/drawing/2014/main" id="{0B0BA9C9-AFEE-4192-974F-6A1DF2963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3" name="Line 1092">
                <a:extLst>
                  <a:ext uri="{FF2B5EF4-FFF2-40B4-BE49-F238E27FC236}">
                    <a16:creationId xmlns:a16="http://schemas.microsoft.com/office/drawing/2014/main" id="{F189B01F-445D-4BAD-ACC8-3303A836E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4" name="Line 1093">
                <a:extLst>
                  <a:ext uri="{FF2B5EF4-FFF2-40B4-BE49-F238E27FC236}">
                    <a16:creationId xmlns:a16="http://schemas.microsoft.com/office/drawing/2014/main" id="{4D7DE98F-1657-4808-A68A-BC7944DD3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5" name="Line 1094">
                <a:extLst>
                  <a:ext uri="{FF2B5EF4-FFF2-40B4-BE49-F238E27FC236}">
                    <a16:creationId xmlns:a16="http://schemas.microsoft.com/office/drawing/2014/main" id="{71508B69-83D6-434A-9176-F5792481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6" name="Line 1095">
                <a:extLst>
                  <a:ext uri="{FF2B5EF4-FFF2-40B4-BE49-F238E27FC236}">
                    <a16:creationId xmlns:a16="http://schemas.microsoft.com/office/drawing/2014/main" id="{BFA3D144-8771-4185-BA89-6BB87FAE6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7" name="Line 1096">
                <a:extLst>
                  <a:ext uri="{FF2B5EF4-FFF2-40B4-BE49-F238E27FC236}">
                    <a16:creationId xmlns:a16="http://schemas.microsoft.com/office/drawing/2014/main" id="{8BE0DFB9-57B7-48BB-A687-0686ADDA6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8" name="Line 1097">
                <a:extLst>
                  <a:ext uri="{FF2B5EF4-FFF2-40B4-BE49-F238E27FC236}">
                    <a16:creationId xmlns:a16="http://schemas.microsoft.com/office/drawing/2014/main" id="{B6109244-9ACB-4E8A-A618-5E226E40C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19" name="Line 1098">
                <a:extLst>
                  <a:ext uri="{FF2B5EF4-FFF2-40B4-BE49-F238E27FC236}">
                    <a16:creationId xmlns:a16="http://schemas.microsoft.com/office/drawing/2014/main" id="{E6799CAB-46B6-48AD-B43E-E0ACB5018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0" name="Line 1099">
                <a:extLst>
                  <a:ext uri="{FF2B5EF4-FFF2-40B4-BE49-F238E27FC236}">
                    <a16:creationId xmlns:a16="http://schemas.microsoft.com/office/drawing/2014/main" id="{B86319F6-C449-4DF1-BC8B-A58C90077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1" name="Line 1100">
                <a:extLst>
                  <a:ext uri="{FF2B5EF4-FFF2-40B4-BE49-F238E27FC236}">
                    <a16:creationId xmlns:a16="http://schemas.microsoft.com/office/drawing/2014/main" id="{9114BF3E-3005-433A-804F-5C1A64ABD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2" name="Line 1101">
                <a:extLst>
                  <a:ext uri="{FF2B5EF4-FFF2-40B4-BE49-F238E27FC236}">
                    <a16:creationId xmlns:a16="http://schemas.microsoft.com/office/drawing/2014/main" id="{59228625-254E-440D-9A2F-43CDD0713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3" name="Line 1102">
                <a:extLst>
                  <a:ext uri="{FF2B5EF4-FFF2-40B4-BE49-F238E27FC236}">
                    <a16:creationId xmlns:a16="http://schemas.microsoft.com/office/drawing/2014/main" id="{E88BC390-63CF-4DCC-A74F-5C360F6FA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4" name="Line 1103">
                <a:extLst>
                  <a:ext uri="{FF2B5EF4-FFF2-40B4-BE49-F238E27FC236}">
                    <a16:creationId xmlns:a16="http://schemas.microsoft.com/office/drawing/2014/main" id="{09108D18-D7F8-428E-92C6-777BF1F29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5" name="Line 1104">
                <a:extLst>
                  <a:ext uri="{FF2B5EF4-FFF2-40B4-BE49-F238E27FC236}">
                    <a16:creationId xmlns:a16="http://schemas.microsoft.com/office/drawing/2014/main" id="{22A713A7-4137-4076-8C86-A7A6ECDAD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6" name="Line 1105">
                <a:extLst>
                  <a:ext uri="{FF2B5EF4-FFF2-40B4-BE49-F238E27FC236}">
                    <a16:creationId xmlns:a16="http://schemas.microsoft.com/office/drawing/2014/main" id="{C62DF1AF-94C2-4202-8E36-32CD8D52B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7" name="Line 1106">
                <a:extLst>
                  <a:ext uri="{FF2B5EF4-FFF2-40B4-BE49-F238E27FC236}">
                    <a16:creationId xmlns:a16="http://schemas.microsoft.com/office/drawing/2014/main" id="{A18BCED4-4DCE-4EC7-8052-DBFD6FEDB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8" name="Line 1107">
                <a:extLst>
                  <a:ext uri="{FF2B5EF4-FFF2-40B4-BE49-F238E27FC236}">
                    <a16:creationId xmlns:a16="http://schemas.microsoft.com/office/drawing/2014/main" id="{52BDCF8C-616D-4A05-BB6E-93C6AFCB4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9" name="Line 1108">
                <a:extLst>
                  <a:ext uri="{FF2B5EF4-FFF2-40B4-BE49-F238E27FC236}">
                    <a16:creationId xmlns:a16="http://schemas.microsoft.com/office/drawing/2014/main" id="{682F8268-6707-423E-94E5-82B2EE54E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0" name="Line 1109">
                <a:extLst>
                  <a:ext uri="{FF2B5EF4-FFF2-40B4-BE49-F238E27FC236}">
                    <a16:creationId xmlns:a16="http://schemas.microsoft.com/office/drawing/2014/main" id="{5A771A80-DBD1-4D92-ACAE-1D33B9F1D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1" name="Line 1110">
                <a:extLst>
                  <a:ext uri="{FF2B5EF4-FFF2-40B4-BE49-F238E27FC236}">
                    <a16:creationId xmlns:a16="http://schemas.microsoft.com/office/drawing/2014/main" id="{66BE4283-F516-4BC3-90D2-C1869C17C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2" name="Line 1111">
                <a:extLst>
                  <a:ext uri="{FF2B5EF4-FFF2-40B4-BE49-F238E27FC236}">
                    <a16:creationId xmlns:a16="http://schemas.microsoft.com/office/drawing/2014/main" id="{0BE2D78C-7472-42D2-85A3-61A70E035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3" name="Line 1112">
                <a:extLst>
                  <a:ext uri="{FF2B5EF4-FFF2-40B4-BE49-F238E27FC236}">
                    <a16:creationId xmlns:a16="http://schemas.microsoft.com/office/drawing/2014/main" id="{7E13FAA8-A018-4FD2-AB35-56F43900C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4" name="Line 1113">
                <a:extLst>
                  <a:ext uri="{FF2B5EF4-FFF2-40B4-BE49-F238E27FC236}">
                    <a16:creationId xmlns:a16="http://schemas.microsoft.com/office/drawing/2014/main" id="{CF1309F5-FFF6-4B0F-874A-FF3F03DF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5" name="Line 1114">
                <a:extLst>
                  <a:ext uri="{FF2B5EF4-FFF2-40B4-BE49-F238E27FC236}">
                    <a16:creationId xmlns:a16="http://schemas.microsoft.com/office/drawing/2014/main" id="{0DBCA5E4-2FC1-4D14-B274-30E9A2ABC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6" name="Line 1115">
                <a:extLst>
                  <a:ext uri="{FF2B5EF4-FFF2-40B4-BE49-F238E27FC236}">
                    <a16:creationId xmlns:a16="http://schemas.microsoft.com/office/drawing/2014/main" id="{67732DDF-2F24-49E8-A580-BB13D9601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7" name="Line 1116">
                <a:extLst>
                  <a:ext uri="{FF2B5EF4-FFF2-40B4-BE49-F238E27FC236}">
                    <a16:creationId xmlns:a16="http://schemas.microsoft.com/office/drawing/2014/main" id="{6704AAC3-BBF7-45EC-85F1-E78555776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8" name="Line 1117">
                <a:extLst>
                  <a:ext uri="{FF2B5EF4-FFF2-40B4-BE49-F238E27FC236}">
                    <a16:creationId xmlns:a16="http://schemas.microsoft.com/office/drawing/2014/main" id="{1C540C18-BE35-40EB-B521-EC39B03FD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9" name="Line 1118">
                <a:extLst>
                  <a:ext uri="{FF2B5EF4-FFF2-40B4-BE49-F238E27FC236}">
                    <a16:creationId xmlns:a16="http://schemas.microsoft.com/office/drawing/2014/main" id="{B82A5DC0-2221-4A4B-8EE8-D3EA6E2D5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0" name="Line 1119">
                <a:extLst>
                  <a:ext uri="{FF2B5EF4-FFF2-40B4-BE49-F238E27FC236}">
                    <a16:creationId xmlns:a16="http://schemas.microsoft.com/office/drawing/2014/main" id="{46E0F768-AAF0-468B-B0E2-5A705BBD7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1" name="Line 1120">
                <a:extLst>
                  <a:ext uri="{FF2B5EF4-FFF2-40B4-BE49-F238E27FC236}">
                    <a16:creationId xmlns:a16="http://schemas.microsoft.com/office/drawing/2014/main" id="{CC19981C-9AD6-4BFC-A1A8-CC4AB3FD9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2" name="Line 1121">
                <a:extLst>
                  <a:ext uri="{FF2B5EF4-FFF2-40B4-BE49-F238E27FC236}">
                    <a16:creationId xmlns:a16="http://schemas.microsoft.com/office/drawing/2014/main" id="{46975EA2-37B2-4136-8309-2516A3B95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3" name="Line 1122">
                <a:extLst>
                  <a:ext uri="{FF2B5EF4-FFF2-40B4-BE49-F238E27FC236}">
                    <a16:creationId xmlns:a16="http://schemas.microsoft.com/office/drawing/2014/main" id="{CBD5833F-0DCF-4ADA-AA8F-8039D96B9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4" name="Line 1123">
                <a:extLst>
                  <a:ext uri="{FF2B5EF4-FFF2-40B4-BE49-F238E27FC236}">
                    <a16:creationId xmlns:a16="http://schemas.microsoft.com/office/drawing/2014/main" id="{6FE53C7D-8B43-40FE-84BC-88DCF0803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5" name="Line 1124">
                <a:extLst>
                  <a:ext uri="{FF2B5EF4-FFF2-40B4-BE49-F238E27FC236}">
                    <a16:creationId xmlns:a16="http://schemas.microsoft.com/office/drawing/2014/main" id="{C63E2757-4FC0-46B0-8EA7-C46349CF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6" name="Line 1125">
                <a:extLst>
                  <a:ext uri="{FF2B5EF4-FFF2-40B4-BE49-F238E27FC236}">
                    <a16:creationId xmlns:a16="http://schemas.microsoft.com/office/drawing/2014/main" id="{A77FC133-7913-4E68-B165-2F8A90419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7" name="Line 1126">
                <a:extLst>
                  <a:ext uri="{FF2B5EF4-FFF2-40B4-BE49-F238E27FC236}">
                    <a16:creationId xmlns:a16="http://schemas.microsoft.com/office/drawing/2014/main" id="{E6CB4081-63E3-4111-B310-08779092C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8" name="Line 1127">
                <a:extLst>
                  <a:ext uri="{FF2B5EF4-FFF2-40B4-BE49-F238E27FC236}">
                    <a16:creationId xmlns:a16="http://schemas.microsoft.com/office/drawing/2014/main" id="{999229A5-B138-4484-AA9C-8DE1AE655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9" name="Line 1128">
                <a:extLst>
                  <a:ext uri="{FF2B5EF4-FFF2-40B4-BE49-F238E27FC236}">
                    <a16:creationId xmlns:a16="http://schemas.microsoft.com/office/drawing/2014/main" id="{071AF6E4-DDA1-4007-BBE4-A7B30D9B3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0" name="Line 1129">
                <a:extLst>
                  <a:ext uri="{FF2B5EF4-FFF2-40B4-BE49-F238E27FC236}">
                    <a16:creationId xmlns:a16="http://schemas.microsoft.com/office/drawing/2014/main" id="{0CE6DD73-C553-42C6-BF28-C584E4710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1" name="Line 1130">
                <a:extLst>
                  <a:ext uri="{FF2B5EF4-FFF2-40B4-BE49-F238E27FC236}">
                    <a16:creationId xmlns:a16="http://schemas.microsoft.com/office/drawing/2014/main" id="{0C867C03-A3E6-4E8B-A42C-FA38F2F68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2" name="Line 1131">
                <a:extLst>
                  <a:ext uri="{FF2B5EF4-FFF2-40B4-BE49-F238E27FC236}">
                    <a16:creationId xmlns:a16="http://schemas.microsoft.com/office/drawing/2014/main" id="{9E250920-063D-43A6-BE57-5B9F627B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3" name="Line 1132">
                <a:extLst>
                  <a:ext uri="{FF2B5EF4-FFF2-40B4-BE49-F238E27FC236}">
                    <a16:creationId xmlns:a16="http://schemas.microsoft.com/office/drawing/2014/main" id="{F32BFD56-E7F3-4012-9D20-5577C2097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4" name="Line 1133">
                <a:extLst>
                  <a:ext uri="{FF2B5EF4-FFF2-40B4-BE49-F238E27FC236}">
                    <a16:creationId xmlns:a16="http://schemas.microsoft.com/office/drawing/2014/main" id="{5430E705-8BFA-4812-9A39-9A36AA54E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5" name="Line 1134">
                <a:extLst>
                  <a:ext uri="{FF2B5EF4-FFF2-40B4-BE49-F238E27FC236}">
                    <a16:creationId xmlns:a16="http://schemas.microsoft.com/office/drawing/2014/main" id="{1D8A9789-EAF7-4994-8280-0DDB1975A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6" name="Line 1135">
                <a:extLst>
                  <a:ext uri="{FF2B5EF4-FFF2-40B4-BE49-F238E27FC236}">
                    <a16:creationId xmlns:a16="http://schemas.microsoft.com/office/drawing/2014/main" id="{C37FBED3-29EC-4CC6-A223-D01D09E26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7" name="Line 1136">
                <a:extLst>
                  <a:ext uri="{FF2B5EF4-FFF2-40B4-BE49-F238E27FC236}">
                    <a16:creationId xmlns:a16="http://schemas.microsoft.com/office/drawing/2014/main" id="{067AED8B-7308-487F-AE22-9661B2D82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8" name="Line 1137">
                <a:extLst>
                  <a:ext uri="{FF2B5EF4-FFF2-40B4-BE49-F238E27FC236}">
                    <a16:creationId xmlns:a16="http://schemas.microsoft.com/office/drawing/2014/main" id="{8F9C8707-ABF8-43CB-AB36-E0BBAC55A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9" name="Line 1138">
                <a:extLst>
                  <a:ext uri="{FF2B5EF4-FFF2-40B4-BE49-F238E27FC236}">
                    <a16:creationId xmlns:a16="http://schemas.microsoft.com/office/drawing/2014/main" id="{FF9385A3-DDF4-4582-A60C-61FFD6D9F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0" name="Line 1139">
                <a:extLst>
                  <a:ext uri="{FF2B5EF4-FFF2-40B4-BE49-F238E27FC236}">
                    <a16:creationId xmlns:a16="http://schemas.microsoft.com/office/drawing/2014/main" id="{FA02FAEA-A222-47D2-A685-D80EFE4A6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1" name="Line 1140">
                <a:extLst>
                  <a:ext uri="{FF2B5EF4-FFF2-40B4-BE49-F238E27FC236}">
                    <a16:creationId xmlns:a16="http://schemas.microsoft.com/office/drawing/2014/main" id="{E4EA8B3A-53BA-4EF9-9AEB-F012E0849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2" name="Line 1141">
                <a:extLst>
                  <a:ext uri="{FF2B5EF4-FFF2-40B4-BE49-F238E27FC236}">
                    <a16:creationId xmlns:a16="http://schemas.microsoft.com/office/drawing/2014/main" id="{2CF57216-230A-43AA-98D7-E4B3998C5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3" name="Line 1142">
                <a:extLst>
                  <a:ext uri="{FF2B5EF4-FFF2-40B4-BE49-F238E27FC236}">
                    <a16:creationId xmlns:a16="http://schemas.microsoft.com/office/drawing/2014/main" id="{D7D55329-78AD-4C2A-8DC3-8C6964051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4" name="Line 1143">
                <a:extLst>
                  <a:ext uri="{FF2B5EF4-FFF2-40B4-BE49-F238E27FC236}">
                    <a16:creationId xmlns:a16="http://schemas.microsoft.com/office/drawing/2014/main" id="{9D86D322-25DE-4649-8D04-33518C529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5" name="Line 1144">
                <a:extLst>
                  <a:ext uri="{FF2B5EF4-FFF2-40B4-BE49-F238E27FC236}">
                    <a16:creationId xmlns:a16="http://schemas.microsoft.com/office/drawing/2014/main" id="{802B621C-5559-4853-A4A5-A774DCB92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6" name="Line 1145">
                <a:extLst>
                  <a:ext uri="{FF2B5EF4-FFF2-40B4-BE49-F238E27FC236}">
                    <a16:creationId xmlns:a16="http://schemas.microsoft.com/office/drawing/2014/main" id="{3750D7B4-CFEC-468C-8EC4-ECF6EFD41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7" name="Line 1146">
                <a:extLst>
                  <a:ext uri="{FF2B5EF4-FFF2-40B4-BE49-F238E27FC236}">
                    <a16:creationId xmlns:a16="http://schemas.microsoft.com/office/drawing/2014/main" id="{785EEC64-6BD9-4C8E-B3D4-093B723C0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8" name="Line 1147">
                <a:extLst>
                  <a:ext uri="{FF2B5EF4-FFF2-40B4-BE49-F238E27FC236}">
                    <a16:creationId xmlns:a16="http://schemas.microsoft.com/office/drawing/2014/main" id="{E34CEC59-3E65-4B63-805B-2E88F86C5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9" name="Line 1148">
                <a:extLst>
                  <a:ext uri="{FF2B5EF4-FFF2-40B4-BE49-F238E27FC236}">
                    <a16:creationId xmlns:a16="http://schemas.microsoft.com/office/drawing/2014/main" id="{B6D7807E-8AA1-409A-9D54-61789D960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0" name="Line 1149">
                <a:extLst>
                  <a:ext uri="{FF2B5EF4-FFF2-40B4-BE49-F238E27FC236}">
                    <a16:creationId xmlns:a16="http://schemas.microsoft.com/office/drawing/2014/main" id="{F51634BF-D7C1-441A-8AED-2E8E9AD19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1" name="Line 1150">
                <a:extLst>
                  <a:ext uri="{FF2B5EF4-FFF2-40B4-BE49-F238E27FC236}">
                    <a16:creationId xmlns:a16="http://schemas.microsoft.com/office/drawing/2014/main" id="{31AF07CE-7C36-4924-997A-F0A472666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2" name="Line 1151">
                <a:extLst>
                  <a:ext uri="{FF2B5EF4-FFF2-40B4-BE49-F238E27FC236}">
                    <a16:creationId xmlns:a16="http://schemas.microsoft.com/office/drawing/2014/main" id="{2227FC8C-8511-4153-A3F2-6B1658FEE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3" name="Line 1152">
                <a:extLst>
                  <a:ext uri="{FF2B5EF4-FFF2-40B4-BE49-F238E27FC236}">
                    <a16:creationId xmlns:a16="http://schemas.microsoft.com/office/drawing/2014/main" id="{006C49B3-56B5-4E38-87B7-708239A26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4" name="Line 1153">
                <a:extLst>
                  <a:ext uri="{FF2B5EF4-FFF2-40B4-BE49-F238E27FC236}">
                    <a16:creationId xmlns:a16="http://schemas.microsoft.com/office/drawing/2014/main" id="{FECAB138-DB05-4826-BB59-CFF67F1B6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5" name="Line 1154">
                <a:extLst>
                  <a:ext uri="{FF2B5EF4-FFF2-40B4-BE49-F238E27FC236}">
                    <a16:creationId xmlns:a16="http://schemas.microsoft.com/office/drawing/2014/main" id="{A3C89DE2-95D1-4EFD-AB1C-B4925CEEC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6" name="Line 1155">
                <a:extLst>
                  <a:ext uri="{FF2B5EF4-FFF2-40B4-BE49-F238E27FC236}">
                    <a16:creationId xmlns:a16="http://schemas.microsoft.com/office/drawing/2014/main" id="{1469AC3E-874A-4F4E-AD83-9340E61B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7" name="Line 1156">
                <a:extLst>
                  <a:ext uri="{FF2B5EF4-FFF2-40B4-BE49-F238E27FC236}">
                    <a16:creationId xmlns:a16="http://schemas.microsoft.com/office/drawing/2014/main" id="{1FD91CE0-8FFC-4210-A6D4-4E6F07F5F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8" name="Line 1157">
                <a:extLst>
                  <a:ext uri="{FF2B5EF4-FFF2-40B4-BE49-F238E27FC236}">
                    <a16:creationId xmlns:a16="http://schemas.microsoft.com/office/drawing/2014/main" id="{F04F3C82-ECF7-4623-8B8A-0EAFC1EA0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9" name="Line 1158">
                <a:extLst>
                  <a:ext uri="{FF2B5EF4-FFF2-40B4-BE49-F238E27FC236}">
                    <a16:creationId xmlns:a16="http://schemas.microsoft.com/office/drawing/2014/main" id="{CF0208C4-BCA0-4F1D-A1AF-887A60215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0" name="Line 1159">
                <a:extLst>
                  <a:ext uri="{FF2B5EF4-FFF2-40B4-BE49-F238E27FC236}">
                    <a16:creationId xmlns:a16="http://schemas.microsoft.com/office/drawing/2014/main" id="{7B66B951-C646-4FEC-8C2D-C01911E85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1" name="Line 1160">
                <a:extLst>
                  <a:ext uri="{FF2B5EF4-FFF2-40B4-BE49-F238E27FC236}">
                    <a16:creationId xmlns:a16="http://schemas.microsoft.com/office/drawing/2014/main" id="{3087BEBC-4921-4355-98CA-E37C5CDCD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2" name="Line 1161">
                <a:extLst>
                  <a:ext uri="{FF2B5EF4-FFF2-40B4-BE49-F238E27FC236}">
                    <a16:creationId xmlns:a16="http://schemas.microsoft.com/office/drawing/2014/main" id="{12238C23-55D1-432D-BE1E-A2FCC9454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3" name="Line 1162">
                <a:extLst>
                  <a:ext uri="{FF2B5EF4-FFF2-40B4-BE49-F238E27FC236}">
                    <a16:creationId xmlns:a16="http://schemas.microsoft.com/office/drawing/2014/main" id="{D1B8ACF0-7386-4BEF-A46A-5CC13875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4" name="Line 1163">
                <a:extLst>
                  <a:ext uri="{FF2B5EF4-FFF2-40B4-BE49-F238E27FC236}">
                    <a16:creationId xmlns:a16="http://schemas.microsoft.com/office/drawing/2014/main" id="{99879B19-AC9A-44B9-8C0C-D2ED45552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5" name="Line 1164">
                <a:extLst>
                  <a:ext uri="{FF2B5EF4-FFF2-40B4-BE49-F238E27FC236}">
                    <a16:creationId xmlns:a16="http://schemas.microsoft.com/office/drawing/2014/main" id="{4543E6D7-B62C-4E4B-8ACB-1565B76E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6" name="Line 1165">
                <a:extLst>
                  <a:ext uri="{FF2B5EF4-FFF2-40B4-BE49-F238E27FC236}">
                    <a16:creationId xmlns:a16="http://schemas.microsoft.com/office/drawing/2014/main" id="{02494C3F-FBF0-489A-8194-A1FB939F6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7" name="Line 1166">
                <a:extLst>
                  <a:ext uri="{FF2B5EF4-FFF2-40B4-BE49-F238E27FC236}">
                    <a16:creationId xmlns:a16="http://schemas.microsoft.com/office/drawing/2014/main" id="{16843763-429C-470B-9D26-293DFF5D1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8" name="Line 1167">
                <a:extLst>
                  <a:ext uri="{FF2B5EF4-FFF2-40B4-BE49-F238E27FC236}">
                    <a16:creationId xmlns:a16="http://schemas.microsoft.com/office/drawing/2014/main" id="{D4D4222E-C744-4A7B-A878-34919164A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9" name="Line 1168">
                <a:extLst>
                  <a:ext uri="{FF2B5EF4-FFF2-40B4-BE49-F238E27FC236}">
                    <a16:creationId xmlns:a16="http://schemas.microsoft.com/office/drawing/2014/main" id="{D0B6F793-410D-4CE1-8BBF-8EF5D8D24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0" name="Line 1169">
                <a:extLst>
                  <a:ext uri="{FF2B5EF4-FFF2-40B4-BE49-F238E27FC236}">
                    <a16:creationId xmlns:a16="http://schemas.microsoft.com/office/drawing/2014/main" id="{AE260DE7-2A67-4DBD-88BF-D6C4047B5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1" name="Line 1170">
                <a:extLst>
                  <a:ext uri="{FF2B5EF4-FFF2-40B4-BE49-F238E27FC236}">
                    <a16:creationId xmlns:a16="http://schemas.microsoft.com/office/drawing/2014/main" id="{2B7296E2-1E12-411C-889A-1D0FBC949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2" name="Line 1171">
                <a:extLst>
                  <a:ext uri="{FF2B5EF4-FFF2-40B4-BE49-F238E27FC236}">
                    <a16:creationId xmlns:a16="http://schemas.microsoft.com/office/drawing/2014/main" id="{1B41B9AD-D5E9-4936-B67B-6BB9E0788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" y="141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3" name="Line 1172">
                <a:extLst>
                  <a:ext uri="{FF2B5EF4-FFF2-40B4-BE49-F238E27FC236}">
                    <a16:creationId xmlns:a16="http://schemas.microsoft.com/office/drawing/2014/main" id="{26B4C183-D639-4A28-B0DE-0FBA1A053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" y="1400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4" name="Line 1173">
                <a:extLst>
                  <a:ext uri="{FF2B5EF4-FFF2-40B4-BE49-F238E27FC236}">
                    <a16:creationId xmlns:a16="http://schemas.microsoft.com/office/drawing/2014/main" id="{3519BB1D-5A96-4F5D-B887-1A3493548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53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5" name="Line 1174">
                <a:extLst>
                  <a:ext uri="{FF2B5EF4-FFF2-40B4-BE49-F238E27FC236}">
                    <a16:creationId xmlns:a16="http://schemas.microsoft.com/office/drawing/2014/main" id="{477256A7-C88B-4DAC-AF90-08A294F94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5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6" name="Line 1175">
                <a:extLst>
                  <a:ext uri="{FF2B5EF4-FFF2-40B4-BE49-F238E27FC236}">
                    <a16:creationId xmlns:a16="http://schemas.microsoft.com/office/drawing/2014/main" id="{E679CCF8-9B56-4773-9B33-3FF8018A4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53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7" name="Line 1176">
                <a:extLst>
                  <a:ext uri="{FF2B5EF4-FFF2-40B4-BE49-F238E27FC236}">
                    <a16:creationId xmlns:a16="http://schemas.microsoft.com/office/drawing/2014/main" id="{0A8BF900-6DB6-4066-A368-CD13F715D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5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8" name="Line 1177">
                <a:extLst>
                  <a:ext uri="{FF2B5EF4-FFF2-40B4-BE49-F238E27FC236}">
                    <a16:creationId xmlns:a16="http://schemas.microsoft.com/office/drawing/2014/main" id="{6CCE0807-E9FB-48CA-B5A3-0D1B98A62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53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99" name="Line 1178">
                <a:extLst>
                  <a:ext uri="{FF2B5EF4-FFF2-40B4-BE49-F238E27FC236}">
                    <a16:creationId xmlns:a16="http://schemas.microsoft.com/office/drawing/2014/main" id="{7543685B-A2DC-4C56-A2E7-48BB80B24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5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0" name="Line 1179">
                <a:extLst>
                  <a:ext uri="{FF2B5EF4-FFF2-40B4-BE49-F238E27FC236}">
                    <a16:creationId xmlns:a16="http://schemas.microsoft.com/office/drawing/2014/main" id="{62CA0B9E-3026-48CB-BFD0-D13C70FDB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53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1" name="Line 1180">
                <a:extLst>
                  <a:ext uri="{FF2B5EF4-FFF2-40B4-BE49-F238E27FC236}">
                    <a16:creationId xmlns:a16="http://schemas.microsoft.com/office/drawing/2014/main" id="{DAF42A7C-CB75-4363-8E4D-78B7011D0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51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2" name="Line 1181">
                <a:extLst>
                  <a:ext uri="{FF2B5EF4-FFF2-40B4-BE49-F238E27FC236}">
                    <a16:creationId xmlns:a16="http://schemas.microsoft.com/office/drawing/2014/main" id="{277DB84E-03F3-4867-BC50-7A87C19FA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63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3" name="Line 1182">
                <a:extLst>
                  <a:ext uri="{FF2B5EF4-FFF2-40B4-BE49-F238E27FC236}">
                    <a16:creationId xmlns:a16="http://schemas.microsoft.com/office/drawing/2014/main" id="{8DFACCCD-6229-4AB9-8B95-B66B5BABF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4" name="Line 1183">
                <a:extLst>
                  <a:ext uri="{FF2B5EF4-FFF2-40B4-BE49-F238E27FC236}">
                    <a16:creationId xmlns:a16="http://schemas.microsoft.com/office/drawing/2014/main" id="{22E2527E-CF16-4BF6-B444-496067590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63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5" name="Line 1184">
                <a:extLst>
                  <a:ext uri="{FF2B5EF4-FFF2-40B4-BE49-F238E27FC236}">
                    <a16:creationId xmlns:a16="http://schemas.microsoft.com/office/drawing/2014/main" id="{7D35BF34-77FB-4D56-A636-8D24287AA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6" name="Line 1185">
                <a:extLst>
                  <a:ext uri="{FF2B5EF4-FFF2-40B4-BE49-F238E27FC236}">
                    <a16:creationId xmlns:a16="http://schemas.microsoft.com/office/drawing/2014/main" id="{9EFB575C-9A5F-46A8-8932-52291394F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63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7" name="Line 1186">
                <a:extLst>
                  <a:ext uri="{FF2B5EF4-FFF2-40B4-BE49-F238E27FC236}">
                    <a16:creationId xmlns:a16="http://schemas.microsoft.com/office/drawing/2014/main" id="{C9390CAD-354E-4FD3-B847-7429E8055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62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8" name="Line 1187">
                <a:extLst>
                  <a:ext uri="{FF2B5EF4-FFF2-40B4-BE49-F238E27FC236}">
                    <a16:creationId xmlns:a16="http://schemas.microsoft.com/office/drawing/2014/main" id="{8CAB15E0-551B-4457-8C3B-D970C7CFB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" y="166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9" name="Line 1188">
                <a:extLst>
                  <a:ext uri="{FF2B5EF4-FFF2-40B4-BE49-F238E27FC236}">
                    <a16:creationId xmlns:a16="http://schemas.microsoft.com/office/drawing/2014/main" id="{6D519BB5-2310-4870-980F-3F37C01AB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" y="164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0" name="Line 1189">
                <a:extLst>
                  <a:ext uri="{FF2B5EF4-FFF2-40B4-BE49-F238E27FC236}">
                    <a16:creationId xmlns:a16="http://schemas.microsoft.com/office/drawing/2014/main" id="{EE85AF07-BE04-416B-8416-F4888461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" y="166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1" name="Line 1190">
                <a:extLst>
                  <a:ext uri="{FF2B5EF4-FFF2-40B4-BE49-F238E27FC236}">
                    <a16:creationId xmlns:a16="http://schemas.microsoft.com/office/drawing/2014/main" id="{35A12E68-E07A-4BA4-924C-BFD71A1F5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" y="165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2" name="Line 1191">
                <a:extLst>
                  <a:ext uri="{FF2B5EF4-FFF2-40B4-BE49-F238E27FC236}">
                    <a16:creationId xmlns:a16="http://schemas.microsoft.com/office/drawing/2014/main" id="{451BDCF4-A8D9-455E-86A6-54BF63325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670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3" name="Line 1192">
                <a:extLst>
                  <a:ext uri="{FF2B5EF4-FFF2-40B4-BE49-F238E27FC236}">
                    <a16:creationId xmlns:a16="http://schemas.microsoft.com/office/drawing/2014/main" id="{4D5F19D9-6EAB-42B0-B7BF-754A23F5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" y="165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4" name="Line 1193">
                <a:extLst>
                  <a:ext uri="{FF2B5EF4-FFF2-40B4-BE49-F238E27FC236}">
                    <a16:creationId xmlns:a16="http://schemas.microsoft.com/office/drawing/2014/main" id="{0E52DFF0-B4CA-4502-A201-4805610CA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17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5" name="Line 1194">
                <a:extLst>
                  <a:ext uri="{FF2B5EF4-FFF2-40B4-BE49-F238E27FC236}">
                    <a16:creationId xmlns:a16="http://schemas.microsoft.com/office/drawing/2014/main" id="{20F1698F-4E5B-4A5A-BA0D-7351061D2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6" name="Line 1195">
                <a:extLst>
                  <a:ext uri="{FF2B5EF4-FFF2-40B4-BE49-F238E27FC236}">
                    <a16:creationId xmlns:a16="http://schemas.microsoft.com/office/drawing/2014/main" id="{DC361DA4-7C07-4FAC-A2D7-6991A5C6E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" y="17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7" name="Line 1196">
                <a:extLst>
                  <a:ext uri="{FF2B5EF4-FFF2-40B4-BE49-F238E27FC236}">
                    <a16:creationId xmlns:a16="http://schemas.microsoft.com/office/drawing/2014/main" id="{9E8D8129-4BA0-4252-8C6F-F4FEC6333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8" name="Line 1197">
                <a:extLst>
                  <a:ext uri="{FF2B5EF4-FFF2-40B4-BE49-F238E27FC236}">
                    <a16:creationId xmlns:a16="http://schemas.microsoft.com/office/drawing/2014/main" id="{CD5C3154-58E8-4F9E-A994-13A50A830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" y="17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9" name="Line 1198">
                <a:extLst>
                  <a:ext uri="{FF2B5EF4-FFF2-40B4-BE49-F238E27FC236}">
                    <a16:creationId xmlns:a16="http://schemas.microsoft.com/office/drawing/2014/main" id="{FF04ED1B-ACA7-48AE-AF59-108CAEEBC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0" name="Line 1199">
                <a:extLst>
                  <a:ext uri="{FF2B5EF4-FFF2-40B4-BE49-F238E27FC236}">
                    <a16:creationId xmlns:a16="http://schemas.microsoft.com/office/drawing/2014/main" id="{31B29F82-3D91-4229-AB96-08F3B53DF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" y="17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1" name="Line 1200">
                <a:extLst>
                  <a:ext uri="{FF2B5EF4-FFF2-40B4-BE49-F238E27FC236}">
                    <a16:creationId xmlns:a16="http://schemas.microsoft.com/office/drawing/2014/main" id="{0ABFBABC-A8B8-42D7-81E1-605B760B2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2" name="Line 1201">
                <a:extLst>
                  <a:ext uri="{FF2B5EF4-FFF2-40B4-BE49-F238E27FC236}">
                    <a16:creationId xmlns:a16="http://schemas.microsoft.com/office/drawing/2014/main" id="{622F3507-C966-4550-9B5A-73C889DFE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" y="17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3" name="Line 1202">
                <a:extLst>
                  <a:ext uri="{FF2B5EF4-FFF2-40B4-BE49-F238E27FC236}">
                    <a16:creationId xmlns:a16="http://schemas.microsoft.com/office/drawing/2014/main" id="{D0E82D98-E002-4F81-9BFA-DB34ACDED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4" name="Line 1203">
                <a:extLst>
                  <a:ext uri="{FF2B5EF4-FFF2-40B4-BE49-F238E27FC236}">
                    <a16:creationId xmlns:a16="http://schemas.microsoft.com/office/drawing/2014/main" id="{97634982-9E09-4729-9072-0FD3347B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" y="179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5" name="Line 1204">
                <a:extLst>
                  <a:ext uri="{FF2B5EF4-FFF2-40B4-BE49-F238E27FC236}">
                    <a16:creationId xmlns:a16="http://schemas.microsoft.com/office/drawing/2014/main" id="{9490A81F-FEF2-42D7-B641-A2CB59BAD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178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6" name="Line 1205">
                <a:extLst>
                  <a:ext uri="{FF2B5EF4-FFF2-40B4-BE49-F238E27FC236}">
                    <a16:creationId xmlns:a16="http://schemas.microsoft.com/office/drawing/2014/main" id="{364A4B2E-54CA-4D38-9CE5-BD42221BF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" y="181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7" name="Line 1206">
                <a:extLst>
                  <a:ext uri="{FF2B5EF4-FFF2-40B4-BE49-F238E27FC236}">
                    <a16:creationId xmlns:a16="http://schemas.microsoft.com/office/drawing/2014/main" id="{BE096055-D1C2-4E87-AE92-E35E7F2FC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179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8" name="Line 1207">
                <a:extLst>
                  <a:ext uri="{FF2B5EF4-FFF2-40B4-BE49-F238E27FC236}">
                    <a16:creationId xmlns:a16="http://schemas.microsoft.com/office/drawing/2014/main" id="{D21B5843-D65D-46D7-8AA8-90B8AA559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" y="1830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9" name="Line 1208">
                <a:extLst>
                  <a:ext uri="{FF2B5EF4-FFF2-40B4-BE49-F238E27FC236}">
                    <a16:creationId xmlns:a16="http://schemas.microsoft.com/office/drawing/2014/main" id="{A2102A29-1ED5-4423-BBD7-185C58961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4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0" name="Line 1209">
                <a:extLst>
                  <a:ext uri="{FF2B5EF4-FFF2-40B4-BE49-F238E27FC236}">
                    <a16:creationId xmlns:a16="http://schemas.microsoft.com/office/drawing/2014/main" id="{92166863-3526-4991-838B-7C70EC41E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" y="183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18" name="Group 1411">
              <a:extLst>
                <a:ext uri="{FF2B5EF4-FFF2-40B4-BE49-F238E27FC236}">
                  <a16:creationId xmlns:a16="http://schemas.microsoft.com/office/drawing/2014/main" id="{47284575-848F-4065-AC7A-0E482DD864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" y="1816"/>
              <a:ext cx="1607" cy="441"/>
              <a:chOff x="887" y="1816"/>
              <a:chExt cx="1607" cy="441"/>
            </a:xfrm>
          </p:grpSpPr>
          <p:sp>
            <p:nvSpPr>
              <p:cNvPr id="431" name="Line 1211">
                <a:extLst>
                  <a:ext uri="{FF2B5EF4-FFF2-40B4-BE49-F238E27FC236}">
                    <a16:creationId xmlns:a16="http://schemas.microsoft.com/office/drawing/2014/main" id="{060F3153-CB8D-46C3-8E2D-C60CBE905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181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2" name="Line 1212">
                <a:extLst>
                  <a:ext uri="{FF2B5EF4-FFF2-40B4-BE49-F238E27FC236}">
                    <a16:creationId xmlns:a16="http://schemas.microsoft.com/office/drawing/2014/main" id="{B08FB558-33D7-4701-9B96-763B786CC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" y="183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3" name="Line 1213">
                <a:extLst>
                  <a:ext uri="{FF2B5EF4-FFF2-40B4-BE49-F238E27FC236}">
                    <a16:creationId xmlns:a16="http://schemas.microsoft.com/office/drawing/2014/main" id="{B3CA1BDD-D74A-4B1E-AE07-DC4FD707C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" y="182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4" name="Line 1214">
                <a:extLst>
                  <a:ext uri="{FF2B5EF4-FFF2-40B4-BE49-F238E27FC236}">
                    <a16:creationId xmlns:a16="http://schemas.microsoft.com/office/drawing/2014/main" id="{5684C7C7-D7F8-4DD2-8A8E-F2E7343CA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" y="183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5" name="Line 1215">
                <a:extLst>
                  <a:ext uri="{FF2B5EF4-FFF2-40B4-BE49-F238E27FC236}">
                    <a16:creationId xmlns:a16="http://schemas.microsoft.com/office/drawing/2014/main" id="{EE25728D-CC6C-4918-9BBE-F72BE781F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" y="182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6" name="Line 1216">
                <a:extLst>
                  <a:ext uri="{FF2B5EF4-FFF2-40B4-BE49-F238E27FC236}">
                    <a16:creationId xmlns:a16="http://schemas.microsoft.com/office/drawing/2014/main" id="{1E15712F-BC9E-49FD-A14B-F7B153288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184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7" name="Line 1217">
                <a:extLst>
                  <a:ext uri="{FF2B5EF4-FFF2-40B4-BE49-F238E27FC236}">
                    <a16:creationId xmlns:a16="http://schemas.microsoft.com/office/drawing/2014/main" id="{158C64D2-76D8-42D6-BF0E-8FA6CF784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" y="182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8" name="Line 1218">
                <a:extLst>
                  <a:ext uri="{FF2B5EF4-FFF2-40B4-BE49-F238E27FC236}">
                    <a16:creationId xmlns:a16="http://schemas.microsoft.com/office/drawing/2014/main" id="{7AC64551-994F-4085-A0D6-EAFDA1657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186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9" name="Line 1219">
                <a:extLst>
                  <a:ext uri="{FF2B5EF4-FFF2-40B4-BE49-F238E27FC236}">
                    <a16:creationId xmlns:a16="http://schemas.microsoft.com/office/drawing/2014/main" id="{102AB471-267A-4975-9EDC-8C7A9BD4E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" y="184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0" name="Line 1220">
                <a:extLst>
                  <a:ext uri="{FF2B5EF4-FFF2-40B4-BE49-F238E27FC236}">
                    <a16:creationId xmlns:a16="http://schemas.microsoft.com/office/drawing/2014/main" id="{C88AD20B-4B25-4AF1-A553-523853744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3" y="186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1" name="Line 1221">
                <a:extLst>
                  <a:ext uri="{FF2B5EF4-FFF2-40B4-BE49-F238E27FC236}">
                    <a16:creationId xmlns:a16="http://schemas.microsoft.com/office/drawing/2014/main" id="{9522EB7B-E4E8-4106-9B33-98DAC3B9B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84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2" name="Line 1222">
                <a:extLst>
                  <a:ext uri="{FF2B5EF4-FFF2-40B4-BE49-F238E27FC236}">
                    <a16:creationId xmlns:a16="http://schemas.microsoft.com/office/drawing/2014/main" id="{A3B4DAE4-7BC4-4BE1-85D6-653CAB96A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86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3" name="Line 1223">
                <a:extLst>
                  <a:ext uri="{FF2B5EF4-FFF2-40B4-BE49-F238E27FC236}">
                    <a16:creationId xmlns:a16="http://schemas.microsoft.com/office/drawing/2014/main" id="{AB95C72C-82FA-4E35-BF10-501BE0FBD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" y="185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4" name="Line 1224">
                <a:extLst>
                  <a:ext uri="{FF2B5EF4-FFF2-40B4-BE49-F238E27FC236}">
                    <a16:creationId xmlns:a16="http://schemas.microsoft.com/office/drawing/2014/main" id="{A205E5BD-455E-4A62-A170-9DC8CE32C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89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5" name="Line 1225">
                <a:extLst>
                  <a:ext uri="{FF2B5EF4-FFF2-40B4-BE49-F238E27FC236}">
                    <a16:creationId xmlns:a16="http://schemas.microsoft.com/office/drawing/2014/main" id="{2A0EC594-2CF6-45C0-918D-B789EF68F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" y="187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6" name="Line 1226">
                <a:extLst>
                  <a:ext uri="{FF2B5EF4-FFF2-40B4-BE49-F238E27FC236}">
                    <a16:creationId xmlns:a16="http://schemas.microsoft.com/office/drawing/2014/main" id="{9B514D51-ED39-4CF3-92F1-869CF8B8B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89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7" name="Line 1227">
                <a:extLst>
                  <a:ext uri="{FF2B5EF4-FFF2-40B4-BE49-F238E27FC236}">
                    <a16:creationId xmlns:a16="http://schemas.microsoft.com/office/drawing/2014/main" id="{A3D665B8-8780-4D08-A651-3DAC13C9D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" y="187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8" name="Line 1228">
                <a:extLst>
                  <a:ext uri="{FF2B5EF4-FFF2-40B4-BE49-F238E27FC236}">
                    <a16:creationId xmlns:a16="http://schemas.microsoft.com/office/drawing/2014/main" id="{56819E82-95E8-4093-ADCC-671972D13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3" y="19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9" name="Line 1229">
                <a:extLst>
                  <a:ext uri="{FF2B5EF4-FFF2-40B4-BE49-F238E27FC236}">
                    <a16:creationId xmlns:a16="http://schemas.microsoft.com/office/drawing/2014/main" id="{E2DEBD28-AE9F-488B-9159-A1902F8D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" y="19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0" name="Line 1230">
                <a:extLst>
                  <a:ext uri="{FF2B5EF4-FFF2-40B4-BE49-F238E27FC236}">
                    <a16:creationId xmlns:a16="http://schemas.microsoft.com/office/drawing/2014/main" id="{8BA6FC12-7FD8-4D11-90CC-54F9786B3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" y="19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1" name="Line 1231">
                <a:extLst>
                  <a:ext uri="{FF2B5EF4-FFF2-40B4-BE49-F238E27FC236}">
                    <a16:creationId xmlns:a16="http://schemas.microsoft.com/office/drawing/2014/main" id="{BC4D577A-7335-4617-B017-CE85EBBCF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4" y="1903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2" name="Line 1232">
                <a:extLst>
                  <a:ext uri="{FF2B5EF4-FFF2-40B4-BE49-F238E27FC236}">
                    <a16:creationId xmlns:a16="http://schemas.microsoft.com/office/drawing/2014/main" id="{2B8A33D1-6BA6-4976-952E-A78965FB1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" y="19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3" name="Line 1233">
                <a:extLst>
                  <a:ext uri="{FF2B5EF4-FFF2-40B4-BE49-F238E27FC236}">
                    <a16:creationId xmlns:a16="http://schemas.microsoft.com/office/drawing/2014/main" id="{AD1EF114-ABFD-4A05-848B-07B85E21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" y="192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4" name="Line 1234">
                <a:extLst>
                  <a:ext uri="{FF2B5EF4-FFF2-40B4-BE49-F238E27FC236}">
                    <a16:creationId xmlns:a16="http://schemas.microsoft.com/office/drawing/2014/main" id="{F5657BEC-B643-4420-BC5C-75D1D3773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5" name="Line 1235">
                <a:extLst>
                  <a:ext uri="{FF2B5EF4-FFF2-40B4-BE49-F238E27FC236}">
                    <a16:creationId xmlns:a16="http://schemas.microsoft.com/office/drawing/2014/main" id="{FAD8C18A-35D4-429D-BD7D-82A9DE114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6" name="Line 1236">
                <a:extLst>
                  <a:ext uri="{FF2B5EF4-FFF2-40B4-BE49-F238E27FC236}">
                    <a16:creationId xmlns:a16="http://schemas.microsoft.com/office/drawing/2014/main" id="{06D0504D-5F96-4076-BEDE-7808C09B8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2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7" name="Line 1237">
                <a:extLst>
                  <a:ext uri="{FF2B5EF4-FFF2-40B4-BE49-F238E27FC236}">
                    <a16:creationId xmlns:a16="http://schemas.microsoft.com/office/drawing/2014/main" id="{2D8EFD5D-EEE0-40B4-B815-3EC8FC5E1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8" name="Line 1238">
                <a:extLst>
                  <a:ext uri="{FF2B5EF4-FFF2-40B4-BE49-F238E27FC236}">
                    <a16:creationId xmlns:a16="http://schemas.microsoft.com/office/drawing/2014/main" id="{1E321ED0-6DBB-4696-8121-401389142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0" y="197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9" name="Line 1239">
                <a:extLst>
                  <a:ext uri="{FF2B5EF4-FFF2-40B4-BE49-F238E27FC236}">
                    <a16:creationId xmlns:a16="http://schemas.microsoft.com/office/drawing/2014/main" id="{42E3F9AA-A3D7-4C1C-A1C8-C21159C8C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" y="1958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0" name="Line 1240">
                <a:extLst>
                  <a:ext uri="{FF2B5EF4-FFF2-40B4-BE49-F238E27FC236}">
                    <a16:creationId xmlns:a16="http://schemas.microsoft.com/office/drawing/2014/main" id="{07103FD9-39D4-4944-B004-BD3CE3052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197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1" name="Line 1241">
                <a:extLst>
                  <a:ext uri="{FF2B5EF4-FFF2-40B4-BE49-F238E27FC236}">
                    <a16:creationId xmlns:a16="http://schemas.microsoft.com/office/drawing/2014/main" id="{1C997565-692B-47C6-AC06-35CB7AD9A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3" y="1958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2" name="Line 1242">
                <a:extLst>
                  <a:ext uri="{FF2B5EF4-FFF2-40B4-BE49-F238E27FC236}">
                    <a16:creationId xmlns:a16="http://schemas.microsoft.com/office/drawing/2014/main" id="{A48AD46F-301B-48E0-AB72-75377D046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5" y="19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3" name="Line 1243">
                <a:extLst>
                  <a:ext uri="{FF2B5EF4-FFF2-40B4-BE49-F238E27FC236}">
                    <a16:creationId xmlns:a16="http://schemas.microsoft.com/office/drawing/2014/main" id="{51BF90B9-6A79-4469-905E-DDD811A76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2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4" name="Line 1244">
                <a:extLst>
                  <a:ext uri="{FF2B5EF4-FFF2-40B4-BE49-F238E27FC236}">
                    <a16:creationId xmlns:a16="http://schemas.microsoft.com/office/drawing/2014/main" id="{4939095C-36FA-4EBA-88B7-E19ABE004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9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r>
                  <a:rPr lang="en-US" dirty="0">
                    <a:solidFill>
                      <a:srgbClr val="595454"/>
                    </a:solidFill>
                    <a:latin typeface="Trebuchet MS"/>
                  </a:rPr>
                  <a:t>	</a:t>
                </a:r>
              </a:p>
            </p:txBody>
          </p:sp>
          <p:sp>
            <p:nvSpPr>
              <p:cNvPr id="465" name="Line 1245">
                <a:extLst>
                  <a:ext uri="{FF2B5EF4-FFF2-40B4-BE49-F238E27FC236}">
                    <a16:creationId xmlns:a16="http://schemas.microsoft.com/office/drawing/2014/main" id="{9D43C7F9-2BE8-4459-8809-0C3BF061D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4" y="19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6" name="Line 1246">
                <a:extLst>
                  <a:ext uri="{FF2B5EF4-FFF2-40B4-BE49-F238E27FC236}">
                    <a16:creationId xmlns:a16="http://schemas.microsoft.com/office/drawing/2014/main" id="{8BDBF9E3-5E97-443A-92BC-1ED6EAC67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0" y="200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7" name="Line 1247">
                <a:extLst>
                  <a:ext uri="{FF2B5EF4-FFF2-40B4-BE49-F238E27FC236}">
                    <a16:creationId xmlns:a16="http://schemas.microsoft.com/office/drawing/2014/main" id="{0A6A6CA4-243E-457C-A509-F1962FCD6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7" y="198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8" name="Line 1248">
                <a:extLst>
                  <a:ext uri="{FF2B5EF4-FFF2-40B4-BE49-F238E27FC236}">
                    <a16:creationId xmlns:a16="http://schemas.microsoft.com/office/drawing/2014/main" id="{E1B701C5-A6D3-4DAC-8815-244B03C5B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0" y="200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9" name="Line 1249">
                <a:extLst>
                  <a:ext uri="{FF2B5EF4-FFF2-40B4-BE49-F238E27FC236}">
                    <a16:creationId xmlns:a16="http://schemas.microsoft.com/office/drawing/2014/main" id="{588516D6-994A-4068-891C-A95C0F7C9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7" y="198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0" name="Line 1250">
                <a:extLst>
                  <a:ext uri="{FF2B5EF4-FFF2-40B4-BE49-F238E27FC236}">
                    <a16:creationId xmlns:a16="http://schemas.microsoft.com/office/drawing/2014/main" id="{21A40F63-A86D-4D81-8306-969B289F7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4" y="200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1" name="Line 1251">
                <a:extLst>
                  <a:ext uri="{FF2B5EF4-FFF2-40B4-BE49-F238E27FC236}">
                    <a16:creationId xmlns:a16="http://schemas.microsoft.com/office/drawing/2014/main" id="{8D22F7B1-52AD-4E50-92F0-63B01C42A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" y="198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2" name="Line 1252">
                <a:extLst>
                  <a:ext uri="{FF2B5EF4-FFF2-40B4-BE49-F238E27FC236}">
                    <a16:creationId xmlns:a16="http://schemas.microsoft.com/office/drawing/2014/main" id="{7C6661A1-12B9-4995-9008-B1DB5F278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200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3" name="Line 1253">
                <a:extLst>
                  <a:ext uri="{FF2B5EF4-FFF2-40B4-BE49-F238E27FC236}">
                    <a16:creationId xmlns:a16="http://schemas.microsoft.com/office/drawing/2014/main" id="{ACAE2F3C-6611-4520-92ED-1C05348D3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0" y="1993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4" name="Line 1254">
                <a:extLst>
                  <a:ext uri="{FF2B5EF4-FFF2-40B4-BE49-F238E27FC236}">
                    <a16:creationId xmlns:a16="http://schemas.microsoft.com/office/drawing/2014/main" id="{231E91D7-BF6F-4A08-A17D-A23280666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0" y="201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5" name="Line 1255">
                <a:extLst>
                  <a:ext uri="{FF2B5EF4-FFF2-40B4-BE49-F238E27FC236}">
                    <a16:creationId xmlns:a16="http://schemas.microsoft.com/office/drawing/2014/main" id="{8E9C65B8-C099-49B2-869C-663F41FD7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7" y="199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6" name="Line 1256">
                <a:extLst>
                  <a:ext uri="{FF2B5EF4-FFF2-40B4-BE49-F238E27FC236}">
                    <a16:creationId xmlns:a16="http://schemas.microsoft.com/office/drawing/2014/main" id="{E6CE617F-E982-4280-8565-27476D18C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0" y="201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7" name="Line 1257">
                <a:extLst>
                  <a:ext uri="{FF2B5EF4-FFF2-40B4-BE49-F238E27FC236}">
                    <a16:creationId xmlns:a16="http://schemas.microsoft.com/office/drawing/2014/main" id="{02ECF403-55DF-4690-A3BB-13083F70C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7" y="199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8" name="Line 1258">
                <a:extLst>
                  <a:ext uri="{FF2B5EF4-FFF2-40B4-BE49-F238E27FC236}">
                    <a16:creationId xmlns:a16="http://schemas.microsoft.com/office/drawing/2014/main" id="{F57A35DE-AA93-468C-B249-180204E08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" y="20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9" name="Line 1259">
                <a:extLst>
                  <a:ext uri="{FF2B5EF4-FFF2-40B4-BE49-F238E27FC236}">
                    <a16:creationId xmlns:a16="http://schemas.microsoft.com/office/drawing/2014/main" id="{B3A15F42-B281-4796-B9B9-D21B4CB08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0" name="Line 1260">
                <a:extLst>
                  <a:ext uri="{FF2B5EF4-FFF2-40B4-BE49-F238E27FC236}">
                    <a16:creationId xmlns:a16="http://schemas.microsoft.com/office/drawing/2014/main" id="{480C5F98-EB1B-4D36-B3F4-B7667B996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0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1" name="Line 1261">
                <a:extLst>
                  <a:ext uri="{FF2B5EF4-FFF2-40B4-BE49-F238E27FC236}">
                    <a16:creationId xmlns:a16="http://schemas.microsoft.com/office/drawing/2014/main" id="{89077950-F205-4E8E-9C79-508E5DBD9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0" y="2010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2" name="Line 1262">
                <a:extLst>
                  <a:ext uri="{FF2B5EF4-FFF2-40B4-BE49-F238E27FC236}">
                    <a16:creationId xmlns:a16="http://schemas.microsoft.com/office/drawing/2014/main" id="{044CB17C-127F-4F0C-8AA7-10FE50593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7" y="20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3" name="Line 1263">
                <a:extLst>
                  <a:ext uri="{FF2B5EF4-FFF2-40B4-BE49-F238E27FC236}">
                    <a16:creationId xmlns:a16="http://schemas.microsoft.com/office/drawing/2014/main" id="{5104F641-98EE-49D9-A70E-8EDFAEE42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2" y="2010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4" name="Line 1264">
                <a:extLst>
                  <a:ext uri="{FF2B5EF4-FFF2-40B4-BE49-F238E27FC236}">
                    <a16:creationId xmlns:a16="http://schemas.microsoft.com/office/drawing/2014/main" id="{6A946D04-34F6-44B6-9A93-2AB93833E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03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5" name="Line 1265">
                <a:extLst>
                  <a:ext uri="{FF2B5EF4-FFF2-40B4-BE49-F238E27FC236}">
                    <a16:creationId xmlns:a16="http://schemas.microsoft.com/office/drawing/2014/main" id="{A2BD6920-2591-463F-934F-8F5CF7368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6" y="202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6" name="Line 1266">
                <a:extLst>
                  <a:ext uri="{FF2B5EF4-FFF2-40B4-BE49-F238E27FC236}">
                    <a16:creationId xmlns:a16="http://schemas.microsoft.com/office/drawing/2014/main" id="{75C1E8C3-5A5B-4514-88E2-D43796BFF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203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7" name="Line 1267">
                <a:extLst>
                  <a:ext uri="{FF2B5EF4-FFF2-40B4-BE49-F238E27FC236}">
                    <a16:creationId xmlns:a16="http://schemas.microsoft.com/office/drawing/2014/main" id="{7E3B3939-4CE2-41F4-956B-C0692CDAF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6" y="202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8" name="Line 1268">
                <a:extLst>
                  <a:ext uri="{FF2B5EF4-FFF2-40B4-BE49-F238E27FC236}">
                    <a16:creationId xmlns:a16="http://schemas.microsoft.com/office/drawing/2014/main" id="{7FAB4508-F998-412A-9393-ADF471AA4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6" y="205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9" name="Line 1269">
                <a:extLst>
                  <a:ext uri="{FF2B5EF4-FFF2-40B4-BE49-F238E27FC236}">
                    <a16:creationId xmlns:a16="http://schemas.microsoft.com/office/drawing/2014/main" id="{ADD5A62B-80C9-45D7-B974-87781891F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3" y="203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0" name="Line 1270">
                <a:extLst>
                  <a:ext uri="{FF2B5EF4-FFF2-40B4-BE49-F238E27FC236}">
                    <a16:creationId xmlns:a16="http://schemas.microsoft.com/office/drawing/2014/main" id="{AF943290-EBE6-47FC-AABF-2D9DAF824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9" y="206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1" name="Line 1271">
                <a:extLst>
                  <a:ext uri="{FF2B5EF4-FFF2-40B4-BE49-F238E27FC236}">
                    <a16:creationId xmlns:a16="http://schemas.microsoft.com/office/drawing/2014/main" id="{802CDFF9-E829-458B-A35C-5E2920EFA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6" y="205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2" name="Line 1272">
                <a:extLst>
                  <a:ext uri="{FF2B5EF4-FFF2-40B4-BE49-F238E27FC236}">
                    <a16:creationId xmlns:a16="http://schemas.microsoft.com/office/drawing/2014/main" id="{460BAF7D-15E3-4A58-9E3D-042024DD0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5" y="206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3" name="Line 1273">
                <a:extLst>
                  <a:ext uri="{FF2B5EF4-FFF2-40B4-BE49-F238E27FC236}">
                    <a16:creationId xmlns:a16="http://schemas.microsoft.com/office/drawing/2014/main" id="{1B1831FA-75E3-4166-B1AB-FBC3F7243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" y="205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4" name="Line 1274">
                <a:extLst>
                  <a:ext uri="{FF2B5EF4-FFF2-40B4-BE49-F238E27FC236}">
                    <a16:creationId xmlns:a16="http://schemas.microsoft.com/office/drawing/2014/main" id="{E426934D-7FBF-4E64-B3BC-DE00E9697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" y="206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5" name="Line 1275">
                <a:extLst>
                  <a:ext uri="{FF2B5EF4-FFF2-40B4-BE49-F238E27FC236}">
                    <a16:creationId xmlns:a16="http://schemas.microsoft.com/office/drawing/2014/main" id="{181953A9-3A72-46B2-A496-7CC71414E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205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6" name="Line 1276">
                <a:extLst>
                  <a:ext uri="{FF2B5EF4-FFF2-40B4-BE49-F238E27FC236}">
                    <a16:creationId xmlns:a16="http://schemas.microsoft.com/office/drawing/2014/main" id="{C7CB89ED-CD72-484E-A516-DDC79B4B3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1" y="206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7" name="Line 1277">
                <a:extLst>
                  <a:ext uri="{FF2B5EF4-FFF2-40B4-BE49-F238E27FC236}">
                    <a16:creationId xmlns:a16="http://schemas.microsoft.com/office/drawing/2014/main" id="{FA0B76F7-7646-4CAC-8922-19CE371E8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" y="205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8" name="Line 1278">
                <a:extLst>
                  <a:ext uri="{FF2B5EF4-FFF2-40B4-BE49-F238E27FC236}">
                    <a16:creationId xmlns:a16="http://schemas.microsoft.com/office/drawing/2014/main" id="{62300129-B0C2-4376-8043-AD4C7AF94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2" y="206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9" name="Line 1279">
                <a:extLst>
                  <a:ext uri="{FF2B5EF4-FFF2-40B4-BE49-F238E27FC236}">
                    <a16:creationId xmlns:a16="http://schemas.microsoft.com/office/drawing/2014/main" id="{49E833D3-E2FA-4779-AE0F-00100A2EA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7" y="205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0" name="Line 1280">
                <a:extLst>
                  <a:ext uri="{FF2B5EF4-FFF2-40B4-BE49-F238E27FC236}">
                    <a16:creationId xmlns:a16="http://schemas.microsoft.com/office/drawing/2014/main" id="{7E1488CA-99BC-4C29-AA7A-8FF4C04AC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206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1" name="Line 1281">
                <a:extLst>
                  <a:ext uri="{FF2B5EF4-FFF2-40B4-BE49-F238E27FC236}">
                    <a16:creationId xmlns:a16="http://schemas.microsoft.com/office/drawing/2014/main" id="{17908E28-8F75-45D4-89C6-234FF3840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3" y="205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2" name="Line 1282">
                <a:extLst>
                  <a:ext uri="{FF2B5EF4-FFF2-40B4-BE49-F238E27FC236}">
                    <a16:creationId xmlns:a16="http://schemas.microsoft.com/office/drawing/2014/main" id="{8EF505DE-F708-4F43-8DF7-40935AA3F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3" y="207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3" name="Line 1283">
                <a:extLst>
                  <a:ext uri="{FF2B5EF4-FFF2-40B4-BE49-F238E27FC236}">
                    <a16:creationId xmlns:a16="http://schemas.microsoft.com/office/drawing/2014/main" id="{F4B8CE3F-4F42-473F-A0F8-1C59BAC81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0" y="2057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4" name="Line 1284">
                <a:extLst>
                  <a:ext uri="{FF2B5EF4-FFF2-40B4-BE49-F238E27FC236}">
                    <a16:creationId xmlns:a16="http://schemas.microsoft.com/office/drawing/2014/main" id="{0770A690-7140-4A17-BBAB-AFC1EB736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" y="2078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5" name="Line 1285">
                <a:extLst>
                  <a:ext uri="{FF2B5EF4-FFF2-40B4-BE49-F238E27FC236}">
                    <a16:creationId xmlns:a16="http://schemas.microsoft.com/office/drawing/2014/main" id="{25158C08-5652-4EB2-85EF-F82A6FBD4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6" y="206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6" name="Line 1286">
                <a:extLst>
                  <a:ext uri="{FF2B5EF4-FFF2-40B4-BE49-F238E27FC236}">
                    <a16:creationId xmlns:a16="http://schemas.microsoft.com/office/drawing/2014/main" id="{E6F5B4A0-22CF-4EB5-84F5-C4094DE52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" y="2078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7" name="Line 1287">
                <a:extLst>
                  <a:ext uri="{FF2B5EF4-FFF2-40B4-BE49-F238E27FC236}">
                    <a16:creationId xmlns:a16="http://schemas.microsoft.com/office/drawing/2014/main" id="{3B88C863-1176-40C4-AA4E-805A889A5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6" y="206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8" name="Line 1288">
                <a:extLst>
                  <a:ext uri="{FF2B5EF4-FFF2-40B4-BE49-F238E27FC236}">
                    <a16:creationId xmlns:a16="http://schemas.microsoft.com/office/drawing/2014/main" id="{3B10725B-3FA1-4CCA-9620-98DF6FAD6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2093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9" name="Line 1289">
                <a:extLst>
                  <a:ext uri="{FF2B5EF4-FFF2-40B4-BE49-F238E27FC236}">
                    <a16:creationId xmlns:a16="http://schemas.microsoft.com/office/drawing/2014/main" id="{76B7BD74-41D2-444C-B8D9-DD7AC435A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07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0" name="Line 1290">
                <a:extLst>
                  <a:ext uri="{FF2B5EF4-FFF2-40B4-BE49-F238E27FC236}">
                    <a16:creationId xmlns:a16="http://schemas.microsoft.com/office/drawing/2014/main" id="{C953A43E-3CC4-4A0E-ACF0-30EDF6370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2" y="2114"/>
                <a:ext cx="33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1" name="Line 1291">
                <a:extLst>
                  <a:ext uri="{FF2B5EF4-FFF2-40B4-BE49-F238E27FC236}">
                    <a16:creationId xmlns:a16="http://schemas.microsoft.com/office/drawing/2014/main" id="{6EA13618-AA80-4E9E-ACCE-785DF8623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09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2" name="Line 1292">
                <a:extLst>
                  <a:ext uri="{FF2B5EF4-FFF2-40B4-BE49-F238E27FC236}">
                    <a16:creationId xmlns:a16="http://schemas.microsoft.com/office/drawing/2014/main" id="{93214A28-D3DB-4D43-BAB3-A3DEBC4F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2" y="2114"/>
                <a:ext cx="33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3" name="Line 1293">
                <a:extLst>
                  <a:ext uri="{FF2B5EF4-FFF2-40B4-BE49-F238E27FC236}">
                    <a16:creationId xmlns:a16="http://schemas.microsoft.com/office/drawing/2014/main" id="{42027374-BA22-4D87-8E6C-597780297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09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4" name="Line 1294">
                <a:extLst>
                  <a:ext uri="{FF2B5EF4-FFF2-40B4-BE49-F238E27FC236}">
                    <a16:creationId xmlns:a16="http://schemas.microsoft.com/office/drawing/2014/main" id="{74A521C0-920F-4EC9-8367-8F6C7EE2E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" y="212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5" name="Line 1295">
                <a:extLst>
                  <a:ext uri="{FF2B5EF4-FFF2-40B4-BE49-F238E27FC236}">
                    <a16:creationId xmlns:a16="http://schemas.microsoft.com/office/drawing/2014/main" id="{3964E68A-4704-4F70-9308-E3DDFA5DE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" y="2108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6" name="Line 1296">
                <a:extLst>
                  <a:ext uri="{FF2B5EF4-FFF2-40B4-BE49-F238E27FC236}">
                    <a16:creationId xmlns:a16="http://schemas.microsoft.com/office/drawing/2014/main" id="{ED3EB6D9-7D3D-4AC9-818C-4DED69A4F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9" y="2129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7" name="Line 1297">
                <a:extLst>
                  <a:ext uri="{FF2B5EF4-FFF2-40B4-BE49-F238E27FC236}">
                    <a16:creationId xmlns:a16="http://schemas.microsoft.com/office/drawing/2014/main" id="{26458F3F-BCE4-42AD-A947-E8E7161C2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211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8" name="Line 1298">
                <a:extLst>
                  <a:ext uri="{FF2B5EF4-FFF2-40B4-BE49-F238E27FC236}">
                    <a16:creationId xmlns:a16="http://schemas.microsoft.com/office/drawing/2014/main" id="{7EA98CD5-9061-46B4-A7A7-DD47D2CE9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9" y="213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9" name="Line 1299">
                <a:extLst>
                  <a:ext uri="{FF2B5EF4-FFF2-40B4-BE49-F238E27FC236}">
                    <a16:creationId xmlns:a16="http://schemas.microsoft.com/office/drawing/2014/main" id="{964AEB88-847E-4BBB-94B4-02C49B206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6" y="212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0" name="Line 1300">
                <a:extLst>
                  <a:ext uri="{FF2B5EF4-FFF2-40B4-BE49-F238E27FC236}">
                    <a16:creationId xmlns:a16="http://schemas.microsoft.com/office/drawing/2014/main" id="{70073DA7-9791-4EB9-8A51-63F912E24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9" y="213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1" name="Line 1301">
                <a:extLst>
                  <a:ext uri="{FF2B5EF4-FFF2-40B4-BE49-F238E27FC236}">
                    <a16:creationId xmlns:a16="http://schemas.microsoft.com/office/drawing/2014/main" id="{1A704DCE-9EAB-40DD-B7AB-B0657B127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6" y="2123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2" name="Line 1302">
                <a:extLst>
                  <a:ext uri="{FF2B5EF4-FFF2-40B4-BE49-F238E27FC236}">
                    <a16:creationId xmlns:a16="http://schemas.microsoft.com/office/drawing/2014/main" id="{A4A3AD5E-3697-4A9E-943D-4D9D7707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215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3" name="Line 1303">
                <a:extLst>
                  <a:ext uri="{FF2B5EF4-FFF2-40B4-BE49-F238E27FC236}">
                    <a16:creationId xmlns:a16="http://schemas.microsoft.com/office/drawing/2014/main" id="{4A8B8EE6-8D8C-42E4-A549-93052AB36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213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4" name="Line 1304">
                <a:extLst>
                  <a:ext uri="{FF2B5EF4-FFF2-40B4-BE49-F238E27FC236}">
                    <a16:creationId xmlns:a16="http://schemas.microsoft.com/office/drawing/2014/main" id="{2100A438-703D-48CE-A185-724481A86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215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5" name="Line 1305">
                <a:extLst>
                  <a:ext uri="{FF2B5EF4-FFF2-40B4-BE49-F238E27FC236}">
                    <a16:creationId xmlns:a16="http://schemas.microsoft.com/office/drawing/2014/main" id="{0659CCEE-306E-4097-B8E5-318EF6CF4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2138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6" name="Line 1306">
                <a:extLst>
                  <a:ext uri="{FF2B5EF4-FFF2-40B4-BE49-F238E27FC236}">
                    <a16:creationId xmlns:a16="http://schemas.microsoft.com/office/drawing/2014/main" id="{1F1F15E4-F4EE-440A-9953-46E6C938D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7" name="Line 1307">
                <a:extLst>
                  <a:ext uri="{FF2B5EF4-FFF2-40B4-BE49-F238E27FC236}">
                    <a16:creationId xmlns:a16="http://schemas.microsoft.com/office/drawing/2014/main" id="{E0988EC6-2B5D-4353-9D68-22A628109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3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8" name="Line 1308">
                <a:extLst>
                  <a:ext uri="{FF2B5EF4-FFF2-40B4-BE49-F238E27FC236}">
                    <a16:creationId xmlns:a16="http://schemas.microsoft.com/office/drawing/2014/main" id="{A3230D50-BE87-438F-B911-C1117EDF8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3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9" name="Line 1309">
                <a:extLst>
                  <a:ext uri="{FF2B5EF4-FFF2-40B4-BE49-F238E27FC236}">
                    <a16:creationId xmlns:a16="http://schemas.microsoft.com/office/drawing/2014/main" id="{5EBF7140-585B-41E5-9E62-F2225BB46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0" name="Line 1310">
                <a:extLst>
                  <a:ext uri="{FF2B5EF4-FFF2-40B4-BE49-F238E27FC236}">
                    <a16:creationId xmlns:a16="http://schemas.microsoft.com/office/drawing/2014/main" id="{309B2C97-A37B-4C28-AAD9-A6FA47BB3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4" y="21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1" name="Line 1311">
                <a:extLst>
                  <a:ext uri="{FF2B5EF4-FFF2-40B4-BE49-F238E27FC236}">
                    <a16:creationId xmlns:a16="http://schemas.microsoft.com/office/drawing/2014/main" id="{26D84B98-57BD-466C-A5AF-78934E0FC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2" name="Line 1312">
                <a:extLst>
                  <a:ext uri="{FF2B5EF4-FFF2-40B4-BE49-F238E27FC236}">
                    <a16:creationId xmlns:a16="http://schemas.microsoft.com/office/drawing/2014/main" id="{33856CD3-61F5-4C9C-9B45-11C40E676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3" y="21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3" name="Line 1313">
                <a:extLst>
                  <a:ext uri="{FF2B5EF4-FFF2-40B4-BE49-F238E27FC236}">
                    <a16:creationId xmlns:a16="http://schemas.microsoft.com/office/drawing/2014/main" id="{C5E76B08-663C-4F4C-8955-6582D6801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4" name="Line 1314">
                <a:extLst>
                  <a:ext uri="{FF2B5EF4-FFF2-40B4-BE49-F238E27FC236}">
                    <a16:creationId xmlns:a16="http://schemas.microsoft.com/office/drawing/2014/main" id="{2C23AF5D-2A24-4061-B06B-175E73083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" y="21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5" name="Line 1315">
                <a:extLst>
                  <a:ext uri="{FF2B5EF4-FFF2-40B4-BE49-F238E27FC236}">
                    <a16:creationId xmlns:a16="http://schemas.microsoft.com/office/drawing/2014/main" id="{4D9F3792-6824-4ECA-8834-0B793E4C2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9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6" name="Line 1316">
                <a:extLst>
                  <a:ext uri="{FF2B5EF4-FFF2-40B4-BE49-F238E27FC236}">
                    <a16:creationId xmlns:a16="http://schemas.microsoft.com/office/drawing/2014/main" id="{EA4B160F-26A8-48C6-83ED-7F551B410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7" name="Line 1317">
                <a:extLst>
                  <a:ext uri="{FF2B5EF4-FFF2-40B4-BE49-F238E27FC236}">
                    <a16:creationId xmlns:a16="http://schemas.microsoft.com/office/drawing/2014/main" id="{06B1EBA5-5F9B-49E7-BD2B-A95E6FC96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4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8" name="Line 1318">
                <a:extLst>
                  <a:ext uri="{FF2B5EF4-FFF2-40B4-BE49-F238E27FC236}">
                    <a16:creationId xmlns:a16="http://schemas.microsoft.com/office/drawing/2014/main" id="{9073F386-2E73-4D4F-B762-F310616CB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9" name="Line 1319">
                <a:extLst>
                  <a:ext uri="{FF2B5EF4-FFF2-40B4-BE49-F238E27FC236}">
                    <a16:creationId xmlns:a16="http://schemas.microsoft.com/office/drawing/2014/main" id="{94C2E233-0203-427E-831B-2FF3E2FA7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4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0" name="Line 1320">
                <a:extLst>
                  <a:ext uri="{FF2B5EF4-FFF2-40B4-BE49-F238E27FC236}">
                    <a16:creationId xmlns:a16="http://schemas.microsoft.com/office/drawing/2014/main" id="{FBE0E552-1EA9-40BD-BFDA-05D5FC764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1" name="Line 1321">
                <a:extLst>
                  <a:ext uri="{FF2B5EF4-FFF2-40B4-BE49-F238E27FC236}">
                    <a16:creationId xmlns:a16="http://schemas.microsoft.com/office/drawing/2014/main" id="{DD5EBC06-5928-4647-85EA-96A20915D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4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2" name="Line 1322">
                <a:extLst>
                  <a:ext uri="{FF2B5EF4-FFF2-40B4-BE49-F238E27FC236}">
                    <a16:creationId xmlns:a16="http://schemas.microsoft.com/office/drawing/2014/main" id="{3B7E1CA9-D9E7-410C-9DC5-B7A02662A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1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3" name="Line 1323">
                <a:extLst>
                  <a:ext uri="{FF2B5EF4-FFF2-40B4-BE49-F238E27FC236}">
                    <a16:creationId xmlns:a16="http://schemas.microsoft.com/office/drawing/2014/main" id="{139C8B1E-4FBE-4CE1-AB8B-03612E244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4" name="Line 1324">
                <a:extLst>
                  <a:ext uri="{FF2B5EF4-FFF2-40B4-BE49-F238E27FC236}">
                    <a16:creationId xmlns:a16="http://schemas.microsoft.com/office/drawing/2014/main" id="{22D6ABCE-C1F6-4D1C-B27B-A6E9F6CEA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5" name="Line 1325">
                <a:extLst>
                  <a:ext uri="{FF2B5EF4-FFF2-40B4-BE49-F238E27FC236}">
                    <a16:creationId xmlns:a16="http://schemas.microsoft.com/office/drawing/2014/main" id="{B9DAC93A-0E6B-4153-9CBE-EDEE0226C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6" name="Line 1326">
                <a:extLst>
                  <a:ext uri="{FF2B5EF4-FFF2-40B4-BE49-F238E27FC236}">
                    <a16:creationId xmlns:a16="http://schemas.microsoft.com/office/drawing/2014/main" id="{22537197-374F-4E46-9E1C-E4C97BA48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7" name="Line 1327">
                <a:extLst>
                  <a:ext uri="{FF2B5EF4-FFF2-40B4-BE49-F238E27FC236}">
                    <a16:creationId xmlns:a16="http://schemas.microsoft.com/office/drawing/2014/main" id="{0346DCFA-6B9C-478F-8AD7-0F04A87D8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8" name="Line 1328">
                <a:extLst>
                  <a:ext uri="{FF2B5EF4-FFF2-40B4-BE49-F238E27FC236}">
                    <a16:creationId xmlns:a16="http://schemas.microsoft.com/office/drawing/2014/main" id="{2D7D8E35-F054-49D9-A40D-C035103D4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7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9" name="Line 1329">
                <a:extLst>
                  <a:ext uri="{FF2B5EF4-FFF2-40B4-BE49-F238E27FC236}">
                    <a16:creationId xmlns:a16="http://schemas.microsoft.com/office/drawing/2014/main" id="{9CC9B422-A571-441B-906E-DCA70493D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0" name="Line 1330">
                <a:extLst>
                  <a:ext uri="{FF2B5EF4-FFF2-40B4-BE49-F238E27FC236}">
                    <a16:creationId xmlns:a16="http://schemas.microsoft.com/office/drawing/2014/main" id="{C25A64F9-54B7-48FD-BB55-70976F1F6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1" name="Line 1331">
                <a:extLst>
                  <a:ext uri="{FF2B5EF4-FFF2-40B4-BE49-F238E27FC236}">
                    <a16:creationId xmlns:a16="http://schemas.microsoft.com/office/drawing/2014/main" id="{0E13DB8B-4076-43B9-AEF6-70C215B43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2" name="Line 1332">
                <a:extLst>
                  <a:ext uri="{FF2B5EF4-FFF2-40B4-BE49-F238E27FC236}">
                    <a16:creationId xmlns:a16="http://schemas.microsoft.com/office/drawing/2014/main" id="{95F3AD7B-723E-4369-A89F-40E54E830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5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3" name="Line 1333">
                <a:extLst>
                  <a:ext uri="{FF2B5EF4-FFF2-40B4-BE49-F238E27FC236}">
                    <a16:creationId xmlns:a16="http://schemas.microsoft.com/office/drawing/2014/main" id="{89EF69F6-5213-48FE-82AF-9DAC8EDB5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4" name="Line 1334">
                <a:extLst>
                  <a:ext uri="{FF2B5EF4-FFF2-40B4-BE49-F238E27FC236}">
                    <a16:creationId xmlns:a16="http://schemas.microsoft.com/office/drawing/2014/main" id="{29DF6BDA-F557-4CB9-B040-52E79A3CB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0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5" name="Line 1335">
                <a:extLst>
                  <a:ext uri="{FF2B5EF4-FFF2-40B4-BE49-F238E27FC236}">
                    <a16:creationId xmlns:a16="http://schemas.microsoft.com/office/drawing/2014/main" id="{FECC8A2B-80CA-44B3-841C-D26F0BF8A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5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6" name="Line 1336">
                <a:extLst>
                  <a:ext uri="{FF2B5EF4-FFF2-40B4-BE49-F238E27FC236}">
                    <a16:creationId xmlns:a16="http://schemas.microsoft.com/office/drawing/2014/main" id="{C4AF6A9B-51F9-4C83-BE72-85DE9CC29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21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7" name="Line 1337">
                <a:extLst>
                  <a:ext uri="{FF2B5EF4-FFF2-40B4-BE49-F238E27FC236}">
                    <a16:creationId xmlns:a16="http://schemas.microsoft.com/office/drawing/2014/main" id="{FE7C365D-7E15-4054-8099-4BE4694DF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9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8" name="Line 1338">
                <a:extLst>
                  <a:ext uri="{FF2B5EF4-FFF2-40B4-BE49-F238E27FC236}">
                    <a16:creationId xmlns:a16="http://schemas.microsoft.com/office/drawing/2014/main" id="{AC040DA5-B2E7-45A3-9A73-84E5D77CA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1" y="21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9" name="Line 1339">
                <a:extLst>
                  <a:ext uri="{FF2B5EF4-FFF2-40B4-BE49-F238E27FC236}">
                    <a16:creationId xmlns:a16="http://schemas.microsoft.com/office/drawing/2014/main" id="{89537154-A183-4492-A819-978DB783D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" y="2146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0" name="Line 1340">
                <a:extLst>
                  <a:ext uri="{FF2B5EF4-FFF2-40B4-BE49-F238E27FC236}">
                    <a16:creationId xmlns:a16="http://schemas.microsoft.com/office/drawing/2014/main" id="{FF408CD2-B3B4-421B-BD7D-60A83FB90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172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1" name="Line 1341">
                <a:extLst>
                  <a:ext uri="{FF2B5EF4-FFF2-40B4-BE49-F238E27FC236}">
                    <a16:creationId xmlns:a16="http://schemas.microsoft.com/office/drawing/2014/main" id="{20D6B891-5DB1-4A0B-BA50-57748C379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15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2" name="Line 1342">
                <a:extLst>
                  <a:ext uri="{FF2B5EF4-FFF2-40B4-BE49-F238E27FC236}">
                    <a16:creationId xmlns:a16="http://schemas.microsoft.com/office/drawing/2014/main" id="{E7614773-9E11-4E5E-9E05-90E9D6D45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172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3" name="Line 1343">
                <a:extLst>
                  <a:ext uri="{FF2B5EF4-FFF2-40B4-BE49-F238E27FC236}">
                    <a16:creationId xmlns:a16="http://schemas.microsoft.com/office/drawing/2014/main" id="{4EDF776D-9723-4413-9221-D40570811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15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4" name="Line 1344">
                <a:extLst>
                  <a:ext uri="{FF2B5EF4-FFF2-40B4-BE49-F238E27FC236}">
                    <a16:creationId xmlns:a16="http://schemas.microsoft.com/office/drawing/2014/main" id="{32B0C28A-48FD-4ED0-8F0E-802D1326E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1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5" name="Line 1345">
                <a:extLst>
                  <a:ext uri="{FF2B5EF4-FFF2-40B4-BE49-F238E27FC236}">
                    <a16:creationId xmlns:a16="http://schemas.microsoft.com/office/drawing/2014/main" id="{7A138701-8012-4B06-BFEA-BAE4E98CD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6" name="Line 1346">
                <a:extLst>
                  <a:ext uri="{FF2B5EF4-FFF2-40B4-BE49-F238E27FC236}">
                    <a16:creationId xmlns:a16="http://schemas.microsoft.com/office/drawing/2014/main" id="{9DC42A3C-FC6F-4477-ADA8-055B92553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1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7" name="Line 1347">
                <a:extLst>
                  <a:ext uri="{FF2B5EF4-FFF2-40B4-BE49-F238E27FC236}">
                    <a16:creationId xmlns:a16="http://schemas.microsoft.com/office/drawing/2014/main" id="{28EEB9CC-42E1-4C50-BEBC-C247174A5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8" name="Line 1348">
                <a:extLst>
                  <a:ext uri="{FF2B5EF4-FFF2-40B4-BE49-F238E27FC236}">
                    <a16:creationId xmlns:a16="http://schemas.microsoft.com/office/drawing/2014/main" id="{5590CA05-3526-4F23-AF9E-56A5AD7E3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1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9" name="Line 1349">
                <a:extLst>
                  <a:ext uri="{FF2B5EF4-FFF2-40B4-BE49-F238E27FC236}">
                    <a16:creationId xmlns:a16="http://schemas.microsoft.com/office/drawing/2014/main" id="{B4024E01-1BBB-4231-AAFB-0FDB8F0E1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0" name="Line 1350">
                <a:extLst>
                  <a:ext uri="{FF2B5EF4-FFF2-40B4-BE49-F238E27FC236}">
                    <a16:creationId xmlns:a16="http://schemas.microsoft.com/office/drawing/2014/main" id="{CE8C0CFD-6BDD-4007-AD37-EE81322D6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1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1" name="Line 1351">
                <a:extLst>
                  <a:ext uri="{FF2B5EF4-FFF2-40B4-BE49-F238E27FC236}">
                    <a16:creationId xmlns:a16="http://schemas.microsoft.com/office/drawing/2014/main" id="{3626C7AB-F4A9-417B-9D51-A3D9833EB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2" name="Line 1352">
                <a:extLst>
                  <a:ext uri="{FF2B5EF4-FFF2-40B4-BE49-F238E27FC236}">
                    <a16:creationId xmlns:a16="http://schemas.microsoft.com/office/drawing/2014/main" id="{831509EB-F5D6-4357-B97B-DF3C9A812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" y="21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3" name="Line 1353">
                <a:extLst>
                  <a:ext uri="{FF2B5EF4-FFF2-40B4-BE49-F238E27FC236}">
                    <a16:creationId xmlns:a16="http://schemas.microsoft.com/office/drawing/2014/main" id="{6F2D9E01-5487-47C8-9D98-B81C62777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4" name="Line 1354">
                <a:extLst>
                  <a:ext uri="{FF2B5EF4-FFF2-40B4-BE49-F238E27FC236}">
                    <a16:creationId xmlns:a16="http://schemas.microsoft.com/office/drawing/2014/main" id="{E8BDB908-AA02-43BC-B04B-E7B5C2D7D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" y="21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5" name="Line 1355">
                <a:extLst>
                  <a:ext uri="{FF2B5EF4-FFF2-40B4-BE49-F238E27FC236}">
                    <a16:creationId xmlns:a16="http://schemas.microsoft.com/office/drawing/2014/main" id="{E94881FA-AC43-4D1C-AE16-D0A32A8A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6" name="Line 1356">
                <a:extLst>
                  <a:ext uri="{FF2B5EF4-FFF2-40B4-BE49-F238E27FC236}">
                    <a16:creationId xmlns:a16="http://schemas.microsoft.com/office/drawing/2014/main" id="{17DE5689-3D7D-4888-8BA2-7EFF6E7FF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" y="21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7" name="Line 1357">
                <a:extLst>
                  <a:ext uri="{FF2B5EF4-FFF2-40B4-BE49-F238E27FC236}">
                    <a16:creationId xmlns:a16="http://schemas.microsoft.com/office/drawing/2014/main" id="{0A603B21-7F5A-4F61-B7EA-48A728A90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8" name="Line 1358">
                <a:extLst>
                  <a:ext uri="{FF2B5EF4-FFF2-40B4-BE49-F238E27FC236}">
                    <a16:creationId xmlns:a16="http://schemas.microsoft.com/office/drawing/2014/main" id="{9D27A1B2-30A5-4EFA-AD1A-FAF211041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6" y="21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9" name="Line 1359">
                <a:extLst>
                  <a:ext uri="{FF2B5EF4-FFF2-40B4-BE49-F238E27FC236}">
                    <a16:creationId xmlns:a16="http://schemas.microsoft.com/office/drawing/2014/main" id="{565CC930-7BFA-4AFB-916C-F4D67FCB1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1" y="218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0" name="Line 1360">
                <a:extLst>
                  <a:ext uri="{FF2B5EF4-FFF2-40B4-BE49-F238E27FC236}">
                    <a16:creationId xmlns:a16="http://schemas.microsoft.com/office/drawing/2014/main" id="{CB22F21D-7FB5-44D3-8F46-22F664250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9" y="220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1" name="Line 1361">
                <a:extLst>
                  <a:ext uri="{FF2B5EF4-FFF2-40B4-BE49-F238E27FC236}">
                    <a16:creationId xmlns:a16="http://schemas.microsoft.com/office/drawing/2014/main" id="{8F06CD1D-2155-42DD-A858-E0C57CF21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4" y="219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2" name="Line 1362">
                <a:extLst>
                  <a:ext uri="{FF2B5EF4-FFF2-40B4-BE49-F238E27FC236}">
                    <a16:creationId xmlns:a16="http://schemas.microsoft.com/office/drawing/2014/main" id="{12D924E9-CFFD-4412-BB1C-39565B4C4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1" y="220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3" name="Line 1363">
                <a:extLst>
                  <a:ext uri="{FF2B5EF4-FFF2-40B4-BE49-F238E27FC236}">
                    <a16:creationId xmlns:a16="http://schemas.microsoft.com/office/drawing/2014/main" id="{8A55A2C0-3F2D-4B42-9796-25710E210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219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4" name="Line 1364">
                <a:extLst>
                  <a:ext uri="{FF2B5EF4-FFF2-40B4-BE49-F238E27FC236}">
                    <a16:creationId xmlns:a16="http://schemas.microsoft.com/office/drawing/2014/main" id="{7F54B2CE-E648-4C33-8DAA-E76F3FFE2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9" y="2208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5" name="Line 1365">
                <a:extLst>
                  <a:ext uri="{FF2B5EF4-FFF2-40B4-BE49-F238E27FC236}">
                    <a16:creationId xmlns:a16="http://schemas.microsoft.com/office/drawing/2014/main" id="{CB819D2A-FE86-447D-8070-B42BEF46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9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6" name="Line 1366">
                <a:extLst>
                  <a:ext uri="{FF2B5EF4-FFF2-40B4-BE49-F238E27FC236}">
                    <a16:creationId xmlns:a16="http://schemas.microsoft.com/office/drawing/2014/main" id="{93CB4DCA-804A-42CB-A9D5-3B8D3B2B0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9" y="220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7" name="Line 1367">
                <a:extLst>
                  <a:ext uri="{FF2B5EF4-FFF2-40B4-BE49-F238E27FC236}">
                    <a16:creationId xmlns:a16="http://schemas.microsoft.com/office/drawing/2014/main" id="{E9D85D09-10F2-48F2-B313-F17A2CDA9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4" y="219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8" name="Line 1368">
                <a:extLst>
                  <a:ext uri="{FF2B5EF4-FFF2-40B4-BE49-F238E27FC236}">
                    <a16:creationId xmlns:a16="http://schemas.microsoft.com/office/drawing/2014/main" id="{5C3553F2-D53D-48C4-99F0-C1F9FF8E4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9" y="220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9" name="Line 1369">
                <a:extLst>
                  <a:ext uri="{FF2B5EF4-FFF2-40B4-BE49-F238E27FC236}">
                    <a16:creationId xmlns:a16="http://schemas.microsoft.com/office/drawing/2014/main" id="{4E34AF0A-8096-454A-BACF-BE08DB4C8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4" y="2193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0" name="Line 1370">
                <a:extLst>
                  <a:ext uri="{FF2B5EF4-FFF2-40B4-BE49-F238E27FC236}">
                    <a16:creationId xmlns:a16="http://schemas.microsoft.com/office/drawing/2014/main" id="{033E8FBF-DE8C-425B-854E-09CD7B934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8" y="22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1" name="Line 1371">
                <a:extLst>
                  <a:ext uri="{FF2B5EF4-FFF2-40B4-BE49-F238E27FC236}">
                    <a16:creationId xmlns:a16="http://schemas.microsoft.com/office/drawing/2014/main" id="{2A8CDEFC-F97D-4D0E-8FC6-65B757A84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221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2" name="Line 1372">
                <a:extLst>
                  <a:ext uri="{FF2B5EF4-FFF2-40B4-BE49-F238E27FC236}">
                    <a16:creationId xmlns:a16="http://schemas.microsoft.com/office/drawing/2014/main" id="{5504DBD7-63BA-41E0-8778-BCA04D800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8" y="222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3" name="Line 1373">
                <a:extLst>
                  <a:ext uri="{FF2B5EF4-FFF2-40B4-BE49-F238E27FC236}">
                    <a16:creationId xmlns:a16="http://schemas.microsoft.com/office/drawing/2014/main" id="{C1DD4138-E826-4BF6-9CDC-4DB454445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221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4" name="Line 1374">
                <a:extLst>
                  <a:ext uri="{FF2B5EF4-FFF2-40B4-BE49-F238E27FC236}">
                    <a16:creationId xmlns:a16="http://schemas.microsoft.com/office/drawing/2014/main" id="{D7CE5A08-7445-4CF2-97DD-226269F7B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222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5" name="Line 1375">
                <a:extLst>
                  <a:ext uri="{FF2B5EF4-FFF2-40B4-BE49-F238E27FC236}">
                    <a16:creationId xmlns:a16="http://schemas.microsoft.com/office/drawing/2014/main" id="{80CFFD78-92A3-4A19-A7CC-B1E886E30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7" y="221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FFAC2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6" name="Line 1376">
                <a:extLst>
                  <a:ext uri="{FF2B5EF4-FFF2-40B4-BE49-F238E27FC236}">
                    <a16:creationId xmlns:a16="http://schemas.microsoft.com/office/drawing/2014/main" id="{D834729B-F3F1-4575-B4D7-574211A2F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222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7" name="Line 1377">
                <a:extLst>
                  <a:ext uri="{FF2B5EF4-FFF2-40B4-BE49-F238E27FC236}">
                    <a16:creationId xmlns:a16="http://schemas.microsoft.com/office/drawing/2014/main" id="{6C7979E3-FDEC-4D4A-A953-1196C1C74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7" y="221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8" name="Line 1378">
                <a:extLst>
                  <a:ext uri="{FF2B5EF4-FFF2-40B4-BE49-F238E27FC236}">
                    <a16:creationId xmlns:a16="http://schemas.microsoft.com/office/drawing/2014/main" id="{34CBBEDA-82D0-42CD-9030-15183DECD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5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9" name="Line 1379">
                <a:extLst>
                  <a:ext uri="{FF2B5EF4-FFF2-40B4-BE49-F238E27FC236}">
                    <a16:creationId xmlns:a16="http://schemas.microsoft.com/office/drawing/2014/main" id="{D8F949B8-020F-4B15-BC79-D457FCF78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0" name="Line 1380">
                <a:extLst>
                  <a:ext uri="{FF2B5EF4-FFF2-40B4-BE49-F238E27FC236}">
                    <a16:creationId xmlns:a16="http://schemas.microsoft.com/office/drawing/2014/main" id="{1791CE35-5E37-4F50-B60E-D8C467F1F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1" name="Line 1381">
                <a:extLst>
                  <a:ext uri="{FF2B5EF4-FFF2-40B4-BE49-F238E27FC236}">
                    <a16:creationId xmlns:a16="http://schemas.microsoft.com/office/drawing/2014/main" id="{C638F9FC-3329-4F59-ACE3-13BCFF01D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4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2" name="Line 1382">
                <a:extLst>
                  <a:ext uri="{FF2B5EF4-FFF2-40B4-BE49-F238E27FC236}">
                    <a16:creationId xmlns:a16="http://schemas.microsoft.com/office/drawing/2014/main" id="{8C9DCE3B-5994-4837-BC17-18770EBE0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3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3" name="Line 1383">
                <a:extLst>
                  <a:ext uri="{FF2B5EF4-FFF2-40B4-BE49-F238E27FC236}">
                    <a16:creationId xmlns:a16="http://schemas.microsoft.com/office/drawing/2014/main" id="{B299E970-43ED-43E0-8BEE-A99719168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8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4" name="Line 1384">
                <a:extLst>
                  <a:ext uri="{FF2B5EF4-FFF2-40B4-BE49-F238E27FC236}">
                    <a16:creationId xmlns:a16="http://schemas.microsoft.com/office/drawing/2014/main" id="{BF1E77F8-AAC9-435B-BC18-3580525D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4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5" name="Line 1385">
                <a:extLst>
                  <a:ext uri="{FF2B5EF4-FFF2-40B4-BE49-F238E27FC236}">
                    <a16:creationId xmlns:a16="http://schemas.microsoft.com/office/drawing/2014/main" id="{6658096F-9B6F-443A-A332-A8D86127E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6" name="Line 1386">
                <a:extLst>
                  <a:ext uri="{FF2B5EF4-FFF2-40B4-BE49-F238E27FC236}">
                    <a16:creationId xmlns:a16="http://schemas.microsoft.com/office/drawing/2014/main" id="{5C82F264-732C-40EF-B20C-1FFEAFEFF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7" name="Line 1387">
                <a:extLst>
                  <a:ext uri="{FF2B5EF4-FFF2-40B4-BE49-F238E27FC236}">
                    <a16:creationId xmlns:a16="http://schemas.microsoft.com/office/drawing/2014/main" id="{566F1EB1-B2D9-46DF-A7DE-5C4AB490B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8" name="Line 1388">
                <a:extLst>
                  <a:ext uri="{FF2B5EF4-FFF2-40B4-BE49-F238E27FC236}">
                    <a16:creationId xmlns:a16="http://schemas.microsoft.com/office/drawing/2014/main" id="{1736C532-26A0-45C0-8FAD-7F19F4B0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8" y="2242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9" name="Line 1389">
                <a:extLst>
                  <a:ext uri="{FF2B5EF4-FFF2-40B4-BE49-F238E27FC236}">
                    <a16:creationId xmlns:a16="http://schemas.microsoft.com/office/drawing/2014/main" id="{45F8210B-9CB2-46C1-9D3D-1B8C0B63F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5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0" name="Line 1390">
                <a:extLst>
                  <a:ext uri="{FF2B5EF4-FFF2-40B4-BE49-F238E27FC236}">
                    <a16:creationId xmlns:a16="http://schemas.microsoft.com/office/drawing/2014/main" id="{27C25758-FB2D-445F-B139-F13F05FB5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1" name="Line 1391">
                <a:extLst>
                  <a:ext uri="{FF2B5EF4-FFF2-40B4-BE49-F238E27FC236}">
                    <a16:creationId xmlns:a16="http://schemas.microsoft.com/office/drawing/2014/main" id="{511EBE2A-D45B-44D6-A138-685FF30DA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2" name="Line 1392">
                <a:extLst>
                  <a:ext uri="{FF2B5EF4-FFF2-40B4-BE49-F238E27FC236}">
                    <a16:creationId xmlns:a16="http://schemas.microsoft.com/office/drawing/2014/main" id="{CB375AC3-D151-4BD1-BC38-568437413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9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3" name="Line 1393">
                <a:extLst>
                  <a:ext uri="{FF2B5EF4-FFF2-40B4-BE49-F238E27FC236}">
                    <a16:creationId xmlns:a16="http://schemas.microsoft.com/office/drawing/2014/main" id="{8A0932E4-59C0-4098-81C7-DEC6ED938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6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4" name="Line 1394">
                <a:extLst>
                  <a:ext uri="{FF2B5EF4-FFF2-40B4-BE49-F238E27FC236}">
                    <a16:creationId xmlns:a16="http://schemas.microsoft.com/office/drawing/2014/main" id="{92DE2228-F3E5-4986-9783-05666EAC2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5" name="Line 1395">
                <a:extLst>
                  <a:ext uri="{FF2B5EF4-FFF2-40B4-BE49-F238E27FC236}">
                    <a16:creationId xmlns:a16="http://schemas.microsoft.com/office/drawing/2014/main" id="{00944C85-BA7B-471F-AE00-6199BEB67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1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6" name="Line 1396">
                <a:extLst>
                  <a:ext uri="{FF2B5EF4-FFF2-40B4-BE49-F238E27FC236}">
                    <a16:creationId xmlns:a16="http://schemas.microsoft.com/office/drawing/2014/main" id="{9B889616-ABE0-40E8-9C1E-794BBB0D7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0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7" name="Line 1397">
                <a:extLst>
                  <a:ext uri="{FF2B5EF4-FFF2-40B4-BE49-F238E27FC236}">
                    <a16:creationId xmlns:a16="http://schemas.microsoft.com/office/drawing/2014/main" id="{C96348D1-0AE9-4350-9C26-43C07B2D9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7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8" name="Line 1398">
                <a:extLst>
                  <a:ext uri="{FF2B5EF4-FFF2-40B4-BE49-F238E27FC236}">
                    <a16:creationId xmlns:a16="http://schemas.microsoft.com/office/drawing/2014/main" id="{FAD4B2D0-AB6C-4FC8-8669-8FAF29C6D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9" name="Line 1399">
                <a:extLst>
                  <a:ext uri="{FF2B5EF4-FFF2-40B4-BE49-F238E27FC236}">
                    <a16:creationId xmlns:a16="http://schemas.microsoft.com/office/drawing/2014/main" id="{1258BA8D-F3BF-4DDD-9E81-E10D614A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1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0" name="Line 1400">
                <a:extLst>
                  <a:ext uri="{FF2B5EF4-FFF2-40B4-BE49-F238E27FC236}">
                    <a16:creationId xmlns:a16="http://schemas.microsoft.com/office/drawing/2014/main" id="{F9CA1F86-FEDA-4439-81F3-004EE6A09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1" name="Line 1401">
                <a:extLst>
                  <a:ext uri="{FF2B5EF4-FFF2-40B4-BE49-F238E27FC236}">
                    <a16:creationId xmlns:a16="http://schemas.microsoft.com/office/drawing/2014/main" id="{A249419B-65AA-45C5-9ABA-66A45568E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2" name="Line 1402">
                <a:extLst>
                  <a:ext uri="{FF2B5EF4-FFF2-40B4-BE49-F238E27FC236}">
                    <a16:creationId xmlns:a16="http://schemas.microsoft.com/office/drawing/2014/main" id="{C87B27C2-79A8-4954-A63C-A61E25F15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3" name="Line 1403">
                <a:extLst>
                  <a:ext uri="{FF2B5EF4-FFF2-40B4-BE49-F238E27FC236}">
                    <a16:creationId xmlns:a16="http://schemas.microsoft.com/office/drawing/2014/main" id="{DB9CC59E-B3FB-4F2D-8103-D0EB6F694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4" name="Line 1404">
                <a:extLst>
                  <a:ext uri="{FF2B5EF4-FFF2-40B4-BE49-F238E27FC236}">
                    <a16:creationId xmlns:a16="http://schemas.microsoft.com/office/drawing/2014/main" id="{4455B586-D112-407C-A541-14DB58DD1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5" name="Line 1405">
                <a:extLst>
                  <a:ext uri="{FF2B5EF4-FFF2-40B4-BE49-F238E27FC236}">
                    <a16:creationId xmlns:a16="http://schemas.microsoft.com/office/drawing/2014/main" id="{E6E7CFF0-D2C8-4C9B-88AD-304B46A34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6" name="Line 1406">
                <a:extLst>
                  <a:ext uri="{FF2B5EF4-FFF2-40B4-BE49-F238E27FC236}">
                    <a16:creationId xmlns:a16="http://schemas.microsoft.com/office/drawing/2014/main" id="{9757CD67-ED39-45B9-9FF5-673952C56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7" name="Line 1407">
                <a:extLst>
                  <a:ext uri="{FF2B5EF4-FFF2-40B4-BE49-F238E27FC236}">
                    <a16:creationId xmlns:a16="http://schemas.microsoft.com/office/drawing/2014/main" id="{1D0D4206-C5F8-42B7-96E7-020A67469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8" name="Line 1408">
                <a:extLst>
                  <a:ext uri="{FF2B5EF4-FFF2-40B4-BE49-F238E27FC236}">
                    <a16:creationId xmlns:a16="http://schemas.microsoft.com/office/drawing/2014/main" id="{DB77F356-08D1-40BA-8BB7-6FAC1FEB4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6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9" name="Line 1409">
                <a:extLst>
                  <a:ext uri="{FF2B5EF4-FFF2-40B4-BE49-F238E27FC236}">
                    <a16:creationId xmlns:a16="http://schemas.microsoft.com/office/drawing/2014/main" id="{C46AABDB-9705-4A7E-898B-C3DCEEE4F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30" name="Line 1410">
                <a:extLst>
                  <a:ext uri="{FF2B5EF4-FFF2-40B4-BE49-F238E27FC236}">
                    <a16:creationId xmlns:a16="http://schemas.microsoft.com/office/drawing/2014/main" id="{AD4431D5-3FEC-4FED-907B-42B4B81E9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2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19" name="Group 1612">
              <a:extLst>
                <a:ext uri="{FF2B5EF4-FFF2-40B4-BE49-F238E27FC236}">
                  <a16:creationId xmlns:a16="http://schemas.microsoft.com/office/drawing/2014/main" id="{2DA21C1A-1F67-4CD4-ADB4-EA34536A3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1380"/>
              <a:ext cx="2700" cy="877"/>
              <a:chOff x="567" y="1380"/>
              <a:chExt cx="2700" cy="877"/>
            </a:xfrm>
          </p:grpSpPr>
          <p:sp>
            <p:nvSpPr>
              <p:cNvPr id="231" name="Line 1412">
                <a:extLst>
                  <a:ext uri="{FF2B5EF4-FFF2-40B4-BE49-F238E27FC236}">
                    <a16:creationId xmlns:a16="http://schemas.microsoft.com/office/drawing/2014/main" id="{6FA8BFD7-7143-457D-9759-558760424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7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2" name="Line 1413">
                <a:extLst>
                  <a:ext uri="{FF2B5EF4-FFF2-40B4-BE49-F238E27FC236}">
                    <a16:creationId xmlns:a16="http://schemas.microsoft.com/office/drawing/2014/main" id="{5B8980B0-A1D1-450E-8AE1-07782584C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3" name="Line 1414">
                <a:extLst>
                  <a:ext uri="{FF2B5EF4-FFF2-40B4-BE49-F238E27FC236}">
                    <a16:creationId xmlns:a16="http://schemas.microsoft.com/office/drawing/2014/main" id="{4B4F1424-CC35-4AC4-B84C-26FCE7CBE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0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4" name="Line 1415">
                <a:extLst>
                  <a:ext uri="{FF2B5EF4-FFF2-40B4-BE49-F238E27FC236}">
                    <a16:creationId xmlns:a16="http://schemas.microsoft.com/office/drawing/2014/main" id="{8802791C-8BB9-4705-AC13-CF276661A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4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5" name="Line 1416">
                <a:extLst>
                  <a:ext uri="{FF2B5EF4-FFF2-40B4-BE49-F238E27FC236}">
                    <a16:creationId xmlns:a16="http://schemas.microsoft.com/office/drawing/2014/main" id="{6E826E4E-7F3B-4FC6-AAE8-18470182F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6" name="Line 1417">
                <a:extLst>
                  <a:ext uri="{FF2B5EF4-FFF2-40B4-BE49-F238E27FC236}">
                    <a16:creationId xmlns:a16="http://schemas.microsoft.com/office/drawing/2014/main" id="{265B3C87-E807-46E7-BD0E-3D057D6B4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7" name="Line 1418">
                <a:extLst>
                  <a:ext uri="{FF2B5EF4-FFF2-40B4-BE49-F238E27FC236}">
                    <a16:creationId xmlns:a16="http://schemas.microsoft.com/office/drawing/2014/main" id="{F29B7BFA-90DB-415B-9C57-688D681D8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5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8" name="Line 1419">
                <a:extLst>
                  <a:ext uri="{FF2B5EF4-FFF2-40B4-BE49-F238E27FC236}">
                    <a16:creationId xmlns:a16="http://schemas.microsoft.com/office/drawing/2014/main" id="{2B17961C-189E-45A0-871C-2715BC86A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224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9" name="Line 1420">
                <a:extLst>
                  <a:ext uri="{FF2B5EF4-FFF2-40B4-BE49-F238E27FC236}">
                    <a16:creationId xmlns:a16="http://schemas.microsoft.com/office/drawing/2014/main" id="{E627D2DA-4E76-4E38-BF28-C52CE2F15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0" name="Line 1421">
                <a:extLst>
                  <a:ext uri="{FF2B5EF4-FFF2-40B4-BE49-F238E27FC236}">
                    <a16:creationId xmlns:a16="http://schemas.microsoft.com/office/drawing/2014/main" id="{29B0B0B7-C9DE-44C7-96DC-EED3FAD23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3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1" name="Line 1422">
                <a:extLst>
                  <a:ext uri="{FF2B5EF4-FFF2-40B4-BE49-F238E27FC236}">
                    <a16:creationId xmlns:a16="http://schemas.microsoft.com/office/drawing/2014/main" id="{D1B540BC-F625-4E96-9DDB-7FCF1A8E2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2" name="Line 1423">
                <a:extLst>
                  <a:ext uri="{FF2B5EF4-FFF2-40B4-BE49-F238E27FC236}">
                    <a16:creationId xmlns:a16="http://schemas.microsoft.com/office/drawing/2014/main" id="{3FBDE50A-7A9F-4668-B474-59FAA8256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7" y="2242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3" name="Line 1424">
                <a:extLst>
                  <a:ext uri="{FF2B5EF4-FFF2-40B4-BE49-F238E27FC236}">
                    <a16:creationId xmlns:a16="http://schemas.microsoft.com/office/drawing/2014/main" id="{D2DB3DD0-3438-4870-BD69-94199EC9C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4" name="Line 1425">
                <a:extLst>
                  <a:ext uri="{FF2B5EF4-FFF2-40B4-BE49-F238E27FC236}">
                    <a16:creationId xmlns:a16="http://schemas.microsoft.com/office/drawing/2014/main" id="{5F69CE35-85D5-4CE3-B7C4-8504CD969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5" y="224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5" name="Line 1426">
                <a:extLst>
                  <a:ext uri="{FF2B5EF4-FFF2-40B4-BE49-F238E27FC236}">
                    <a16:creationId xmlns:a16="http://schemas.microsoft.com/office/drawing/2014/main" id="{3A849351-BD5C-4243-A6D6-3499A2464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0" y="222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5954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6" name="Freeform 1427">
                <a:extLst>
                  <a:ext uri="{FF2B5EF4-FFF2-40B4-BE49-F238E27FC236}">
                    <a16:creationId xmlns:a16="http://schemas.microsoft.com/office/drawing/2014/main" id="{AF3B76FF-3C50-4393-9E0D-146CB26D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395"/>
                <a:ext cx="2578" cy="785"/>
              </a:xfrm>
              <a:custGeom>
                <a:avLst/>
                <a:gdLst>
                  <a:gd name="T0" fmla="*/ 121 w 2578"/>
                  <a:gd name="T1" fmla="*/ 5 h 785"/>
                  <a:gd name="T2" fmla="*/ 130 w 2578"/>
                  <a:gd name="T3" fmla="*/ 9 h 785"/>
                  <a:gd name="T4" fmla="*/ 134 w 2578"/>
                  <a:gd name="T5" fmla="*/ 17 h 785"/>
                  <a:gd name="T6" fmla="*/ 141 w 2578"/>
                  <a:gd name="T7" fmla="*/ 77 h 785"/>
                  <a:gd name="T8" fmla="*/ 143 w 2578"/>
                  <a:gd name="T9" fmla="*/ 182 h 785"/>
                  <a:gd name="T10" fmla="*/ 153 w 2578"/>
                  <a:gd name="T11" fmla="*/ 190 h 785"/>
                  <a:gd name="T12" fmla="*/ 160 w 2578"/>
                  <a:gd name="T13" fmla="*/ 199 h 785"/>
                  <a:gd name="T14" fmla="*/ 166 w 2578"/>
                  <a:gd name="T15" fmla="*/ 209 h 785"/>
                  <a:gd name="T16" fmla="*/ 256 w 2578"/>
                  <a:gd name="T17" fmla="*/ 218 h 785"/>
                  <a:gd name="T18" fmla="*/ 269 w 2578"/>
                  <a:gd name="T19" fmla="*/ 222 h 785"/>
                  <a:gd name="T20" fmla="*/ 271 w 2578"/>
                  <a:gd name="T21" fmla="*/ 258 h 785"/>
                  <a:gd name="T22" fmla="*/ 277 w 2578"/>
                  <a:gd name="T23" fmla="*/ 293 h 785"/>
                  <a:gd name="T24" fmla="*/ 296 w 2578"/>
                  <a:gd name="T25" fmla="*/ 301 h 785"/>
                  <a:gd name="T26" fmla="*/ 388 w 2578"/>
                  <a:gd name="T27" fmla="*/ 305 h 785"/>
                  <a:gd name="T28" fmla="*/ 407 w 2578"/>
                  <a:gd name="T29" fmla="*/ 325 h 785"/>
                  <a:gd name="T30" fmla="*/ 414 w 2578"/>
                  <a:gd name="T31" fmla="*/ 329 h 785"/>
                  <a:gd name="T32" fmla="*/ 416 w 2578"/>
                  <a:gd name="T33" fmla="*/ 339 h 785"/>
                  <a:gd name="T34" fmla="*/ 427 w 2578"/>
                  <a:gd name="T35" fmla="*/ 350 h 785"/>
                  <a:gd name="T36" fmla="*/ 429 w 2578"/>
                  <a:gd name="T37" fmla="*/ 374 h 785"/>
                  <a:gd name="T38" fmla="*/ 478 w 2578"/>
                  <a:gd name="T39" fmla="*/ 378 h 785"/>
                  <a:gd name="T40" fmla="*/ 531 w 2578"/>
                  <a:gd name="T41" fmla="*/ 389 h 785"/>
                  <a:gd name="T42" fmla="*/ 542 w 2578"/>
                  <a:gd name="T43" fmla="*/ 393 h 785"/>
                  <a:gd name="T44" fmla="*/ 550 w 2578"/>
                  <a:gd name="T45" fmla="*/ 403 h 785"/>
                  <a:gd name="T46" fmla="*/ 561 w 2578"/>
                  <a:gd name="T47" fmla="*/ 408 h 785"/>
                  <a:gd name="T48" fmla="*/ 563 w 2578"/>
                  <a:gd name="T49" fmla="*/ 418 h 785"/>
                  <a:gd name="T50" fmla="*/ 676 w 2578"/>
                  <a:gd name="T51" fmla="*/ 423 h 785"/>
                  <a:gd name="T52" fmla="*/ 679 w 2578"/>
                  <a:gd name="T53" fmla="*/ 448 h 785"/>
                  <a:gd name="T54" fmla="*/ 698 w 2578"/>
                  <a:gd name="T55" fmla="*/ 455 h 785"/>
                  <a:gd name="T56" fmla="*/ 702 w 2578"/>
                  <a:gd name="T57" fmla="*/ 463 h 785"/>
                  <a:gd name="T58" fmla="*/ 800 w 2578"/>
                  <a:gd name="T59" fmla="*/ 470 h 785"/>
                  <a:gd name="T60" fmla="*/ 811 w 2578"/>
                  <a:gd name="T61" fmla="*/ 485 h 785"/>
                  <a:gd name="T62" fmla="*/ 826 w 2578"/>
                  <a:gd name="T63" fmla="*/ 491 h 785"/>
                  <a:gd name="T64" fmla="*/ 932 w 2578"/>
                  <a:gd name="T65" fmla="*/ 502 h 785"/>
                  <a:gd name="T66" fmla="*/ 939 w 2578"/>
                  <a:gd name="T67" fmla="*/ 508 h 785"/>
                  <a:gd name="T68" fmla="*/ 975 w 2578"/>
                  <a:gd name="T69" fmla="*/ 525 h 785"/>
                  <a:gd name="T70" fmla="*/ 1073 w 2578"/>
                  <a:gd name="T71" fmla="*/ 531 h 785"/>
                  <a:gd name="T72" fmla="*/ 1090 w 2578"/>
                  <a:gd name="T73" fmla="*/ 544 h 785"/>
                  <a:gd name="T74" fmla="*/ 1105 w 2578"/>
                  <a:gd name="T75" fmla="*/ 551 h 785"/>
                  <a:gd name="T76" fmla="*/ 1116 w 2578"/>
                  <a:gd name="T77" fmla="*/ 566 h 785"/>
                  <a:gd name="T78" fmla="*/ 1218 w 2578"/>
                  <a:gd name="T79" fmla="*/ 572 h 785"/>
                  <a:gd name="T80" fmla="*/ 1225 w 2578"/>
                  <a:gd name="T81" fmla="*/ 593 h 785"/>
                  <a:gd name="T82" fmla="*/ 1238 w 2578"/>
                  <a:gd name="T83" fmla="*/ 602 h 785"/>
                  <a:gd name="T84" fmla="*/ 1481 w 2578"/>
                  <a:gd name="T85" fmla="*/ 621 h 785"/>
                  <a:gd name="T86" fmla="*/ 1622 w 2578"/>
                  <a:gd name="T87" fmla="*/ 632 h 785"/>
                  <a:gd name="T88" fmla="*/ 1897 w 2578"/>
                  <a:gd name="T89" fmla="*/ 672 h 785"/>
                  <a:gd name="T90" fmla="*/ 2284 w 2578"/>
                  <a:gd name="T91" fmla="*/ 70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78" h="785">
                    <a:moveTo>
                      <a:pt x="0" y="0"/>
                    </a:moveTo>
                    <a:lnTo>
                      <a:pt x="121" y="0"/>
                    </a:lnTo>
                    <a:lnTo>
                      <a:pt x="121" y="5"/>
                    </a:lnTo>
                    <a:lnTo>
                      <a:pt x="128" y="5"/>
                    </a:lnTo>
                    <a:lnTo>
                      <a:pt x="128" y="9"/>
                    </a:lnTo>
                    <a:lnTo>
                      <a:pt x="130" y="9"/>
                    </a:lnTo>
                    <a:lnTo>
                      <a:pt x="130" y="13"/>
                    </a:lnTo>
                    <a:lnTo>
                      <a:pt x="134" y="13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6" y="77"/>
                    </a:lnTo>
                    <a:lnTo>
                      <a:pt x="141" y="77"/>
                    </a:lnTo>
                    <a:lnTo>
                      <a:pt x="141" y="139"/>
                    </a:lnTo>
                    <a:lnTo>
                      <a:pt x="143" y="139"/>
                    </a:lnTo>
                    <a:lnTo>
                      <a:pt x="143" y="182"/>
                    </a:lnTo>
                    <a:lnTo>
                      <a:pt x="149" y="182"/>
                    </a:lnTo>
                    <a:lnTo>
                      <a:pt x="149" y="190"/>
                    </a:lnTo>
                    <a:lnTo>
                      <a:pt x="153" y="190"/>
                    </a:lnTo>
                    <a:lnTo>
                      <a:pt x="153" y="194"/>
                    </a:lnTo>
                    <a:lnTo>
                      <a:pt x="160" y="194"/>
                    </a:lnTo>
                    <a:lnTo>
                      <a:pt x="160" y="199"/>
                    </a:lnTo>
                    <a:lnTo>
                      <a:pt x="162" y="199"/>
                    </a:lnTo>
                    <a:lnTo>
                      <a:pt x="162" y="209"/>
                    </a:lnTo>
                    <a:lnTo>
                      <a:pt x="166" y="209"/>
                    </a:lnTo>
                    <a:lnTo>
                      <a:pt x="166" y="214"/>
                    </a:lnTo>
                    <a:lnTo>
                      <a:pt x="256" y="214"/>
                    </a:lnTo>
                    <a:lnTo>
                      <a:pt x="256" y="218"/>
                    </a:lnTo>
                    <a:lnTo>
                      <a:pt x="258" y="218"/>
                    </a:lnTo>
                    <a:lnTo>
                      <a:pt x="258" y="222"/>
                    </a:lnTo>
                    <a:lnTo>
                      <a:pt x="269" y="222"/>
                    </a:lnTo>
                    <a:lnTo>
                      <a:pt x="269" y="226"/>
                    </a:lnTo>
                    <a:lnTo>
                      <a:pt x="271" y="226"/>
                    </a:lnTo>
                    <a:lnTo>
                      <a:pt x="271" y="258"/>
                    </a:lnTo>
                    <a:lnTo>
                      <a:pt x="275" y="258"/>
                    </a:lnTo>
                    <a:lnTo>
                      <a:pt x="275" y="293"/>
                    </a:lnTo>
                    <a:lnTo>
                      <a:pt x="277" y="293"/>
                    </a:lnTo>
                    <a:lnTo>
                      <a:pt x="277" y="297"/>
                    </a:lnTo>
                    <a:lnTo>
                      <a:pt x="296" y="297"/>
                    </a:lnTo>
                    <a:lnTo>
                      <a:pt x="296" y="301"/>
                    </a:lnTo>
                    <a:lnTo>
                      <a:pt x="303" y="301"/>
                    </a:lnTo>
                    <a:lnTo>
                      <a:pt x="303" y="305"/>
                    </a:lnTo>
                    <a:lnTo>
                      <a:pt x="388" y="305"/>
                    </a:lnTo>
                    <a:lnTo>
                      <a:pt x="388" y="310"/>
                    </a:lnTo>
                    <a:lnTo>
                      <a:pt x="407" y="310"/>
                    </a:lnTo>
                    <a:lnTo>
                      <a:pt x="407" y="325"/>
                    </a:lnTo>
                    <a:lnTo>
                      <a:pt x="410" y="325"/>
                    </a:lnTo>
                    <a:lnTo>
                      <a:pt x="410" y="329"/>
                    </a:lnTo>
                    <a:lnTo>
                      <a:pt x="414" y="329"/>
                    </a:lnTo>
                    <a:lnTo>
                      <a:pt x="414" y="335"/>
                    </a:lnTo>
                    <a:lnTo>
                      <a:pt x="416" y="335"/>
                    </a:lnTo>
                    <a:lnTo>
                      <a:pt x="416" y="339"/>
                    </a:lnTo>
                    <a:lnTo>
                      <a:pt x="422" y="339"/>
                    </a:lnTo>
                    <a:lnTo>
                      <a:pt x="422" y="350"/>
                    </a:lnTo>
                    <a:lnTo>
                      <a:pt x="427" y="350"/>
                    </a:lnTo>
                    <a:lnTo>
                      <a:pt x="427" y="359"/>
                    </a:lnTo>
                    <a:lnTo>
                      <a:pt x="429" y="359"/>
                    </a:lnTo>
                    <a:lnTo>
                      <a:pt x="429" y="374"/>
                    </a:lnTo>
                    <a:lnTo>
                      <a:pt x="433" y="374"/>
                    </a:lnTo>
                    <a:lnTo>
                      <a:pt x="433" y="378"/>
                    </a:lnTo>
                    <a:lnTo>
                      <a:pt x="478" y="378"/>
                    </a:lnTo>
                    <a:lnTo>
                      <a:pt x="478" y="384"/>
                    </a:lnTo>
                    <a:lnTo>
                      <a:pt x="531" y="384"/>
                    </a:lnTo>
                    <a:lnTo>
                      <a:pt x="531" y="389"/>
                    </a:lnTo>
                    <a:lnTo>
                      <a:pt x="538" y="389"/>
                    </a:lnTo>
                    <a:lnTo>
                      <a:pt x="538" y="393"/>
                    </a:lnTo>
                    <a:lnTo>
                      <a:pt x="542" y="393"/>
                    </a:lnTo>
                    <a:lnTo>
                      <a:pt x="542" y="399"/>
                    </a:lnTo>
                    <a:lnTo>
                      <a:pt x="550" y="399"/>
                    </a:lnTo>
                    <a:lnTo>
                      <a:pt x="550" y="403"/>
                    </a:lnTo>
                    <a:lnTo>
                      <a:pt x="557" y="403"/>
                    </a:lnTo>
                    <a:lnTo>
                      <a:pt x="557" y="408"/>
                    </a:lnTo>
                    <a:lnTo>
                      <a:pt x="561" y="408"/>
                    </a:lnTo>
                    <a:lnTo>
                      <a:pt x="561" y="414"/>
                    </a:lnTo>
                    <a:lnTo>
                      <a:pt x="563" y="414"/>
                    </a:lnTo>
                    <a:lnTo>
                      <a:pt x="563" y="418"/>
                    </a:lnTo>
                    <a:lnTo>
                      <a:pt x="664" y="418"/>
                    </a:lnTo>
                    <a:lnTo>
                      <a:pt x="664" y="423"/>
                    </a:lnTo>
                    <a:lnTo>
                      <a:pt x="676" y="423"/>
                    </a:lnTo>
                    <a:lnTo>
                      <a:pt x="676" y="438"/>
                    </a:lnTo>
                    <a:lnTo>
                      <a:pt x="679" y="438"/>
                    </a:lnTo>
                    <a:lnTo>
                      <a:pt x="679" y="448"/>
                    </a:lnTo>
                    <a:lnTo>
                      <a:pt x="696" y="448"/>
                    </a:lnTo>
                    <a:lnTo>
                      <a:pt x="696" y="455"/>
                    </a:lnTo>
                    <a:lnTo>
                      <a:pt x="698" y="455"/>
                    </a:lnTo>
                    <a:lnTo>
                      <a:pt x="698" y="459"/>
                    </a:lnTo>
                    <a:lnTo>
                      <a:pt x="702" y="459"/>
                    </a:lnTo>
                    <a:lnTo>
                      <a:pt x="702" y="463"/>
                    </a:lnTo>
                    <a:lnTo>
                      <a:pt x="717" y="463"/>
                    </a:lnTo>
                    <a:lnTo>
                      <a:pt x="717" y="470"/>
                    </a:lnTo>
                    <a:lnTo>
                      <a:pt x="800" y="470"/>
                    </a:lnTo>
                    <a:lnTo>
                      <a:pt x="800" y="474"/>
                    </a:lnTo>
                    <a:lnTo>
                      <a:pt x="811" y="474"/>
                    </a:lnTo>
                    <a:lnTo>
                      <a:pt x="811" y="485"/>
                    </a:lnTo>
                    <a:lnTo>
                      <a:pt x="817" y="485"/>
                    </a:lnTo>
                    <a:lnTo>
                      <a:pt x="817" y="491"/>
                    </a:lnTo>
                    <a:lnTo>
                      <a:pt x="826" y="491"/>
                    </a:lnTo>
                    <a:lnTo>
                      <a:pt x="826" y="497"/>
                    </a:lnTo>
                    <a:lnTo>
                      <a:pt x="932" y="497"/>
                    </a:lnTo>
                    <a:lnTo>
                      <a:pt x="932" y="502"/>
                    </a:lnTo>
                    <a:lnTo>
                      <a:pt x="937" y="502"/>
                    </a:lnTo>
                    <a:lnTo>
                      <a:pt x="937" y="508"/>
                    </a:lnTo>
                    <a:lnTo>
                      <a:pt x="939" y="508"/>
                    </a:lnTo>
                    <a:lnTo>
                      <a:pt x="939" y="521"/>
                    </a:lnTo>
                    <a:lnTo>
                      <a:pt x="975" y="521"/>
                    </a:lnTo>
                    <a:lnTo>
                      <a:pt x="975" y="525"/>
                    </a:lnTo>
                    <a:lnTo>
                      <a:pt x="1035" y="525"/>
                    </a:lnTo>
                    <a:lnTo>
                      <a:pt x="1035" y="531"/>
                    </a:lnTo>
                    <a:lnTo>
                      <a:pt x="1073" y="531"/>
                    </a:lnTo>
                    <a:lnTo>
                      <a:pt x="1073" y="538"/>
                    </a:lnTo>
                    <a:lnTo>
                      <a:pt x="1090" y="538"/>
                    </a:lnTo>
                    <a:lnTo>
                      <a:pt x="1090" y="544"/>
                    </a:lnTo>
                    <a:lnTo>
                      <a:pt x="1093" y="544"/>
                    </a:lnTo>
                    <a:lnTo>
                      <a:pt x="1093" y="551"/>
                    </a:lnTo>
                    <a:lnTo>
                      <a:pt x="1105" y="551"/>
                    </a:lnTo>
                    <a:lnTo>
                      <a:pt x="1105" y="559"/>
                    </a:lnTo>
                    <a:lnTo>
                      <a:pt x="1116" y="559"/>
                    </a:lnTo>
                    <a:lnTo>
                      <a:pt x="1116" y="566"/>
                    </a:lnTo>
                    <a:lnTo>
                      <a:pt x="1199" y="566"/>
                    </a:lnTo>
                    <a:lnTo>
                      <a:pt x="1199" y="572"/>
                    </a:lnTo>
                    <a:lnTo>
                      <a:pt x="1218" y="572"/>
                    </a:lnTo>
                    <a:lnTo>
                      <a:pt x="1218" y="587"/>
                    </a:lnTo>
                    <a:lnTo>
                      <a:pt x="1225" y="587"/>
                    </a:lnTo>
                    <a:lnTo>
                      <a:pt x="1225" y="593"/>
                    </a:lnTo>
                    <a:lnTo>
                      <a:pt x="1231" y="593"/>
                    </a:lnTo>
                    <a:lnTo>
                      <a:pt x="1231" y="602"/>
                    </a:lnTo>
                    <a:lnTo>
                      <a:pt x="1238" y="602"/>
                    </a:lnTo>
                    <a:lnTo>
                      <a:pt x="1238" y="610"/>
                    </a:lnTo>
                    <a:lnTo>
                      <a:pt x="1481" y="610"/>
                    </a:lnTo>
                    <a:lnTo>
                      <a:pt x="1481" y="621"/>
                    </a:lnTo>
                    <a:lnTo>
                      <a:pt x="1509" y="621"/>
                    </a:lnTo>
                    <a:lnTo>
                      <a:pt x="1509" y="632"/>
                    </a:lnTo>
                    <a:lnTo>
                      <a:pt x="1622" y="632"/>
                    </a:lnTo>
                    <a:lnTo>
                      <a:pt x="1622" y="644"/>
                    </a:lnTo>
                    <a:lnTo>
                      <a:pt x="1897" y="644"/>
                    </a:lnTo>
                    <a:lnTo>
                      <a:pt x="1897" y="672"/>
                    </a:lnTo>
                    <a:lnTo>
                      <a:pt x="1914" y="672"/>
                    </a:lnTo>
                    <a:lnTo>
                      <a:pt x="1914" y="700"/>
                    </a:lnTo>
                    <a:lnTo>
                      <a:pt x="2284" y="700"/>
                    </a:lnTo>
                    <a:lnTo>
                      <a:pt x="2284" y="785"/>
                    </a:lnTo>
                    <a:lnTo>
                      <a:pt x="2578" y="785"/>
                    </a:lnTo>
                  </a:path>
                </a:pathLst>
              </a:cu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7" name="Line 1428">
                <a:extLst>
                  <a:ext uri="{FF2B5EF4-FFF2-40B4-BE49-F238E27FC236}">
                    <a16:creationId xmlns:a16="http://schemas.microsoft.com/office/drawing/2014/main" id="{429AC592-5BE7-48E8-A33E-7627D7F93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8" name="Line 1429">
                <a:extLst>
                  <a:ext uri="{FF2B5EF4-FFF2-40B4-BE49-F238E27FC236}">
                    <a16:creationId xmlns:a16="http://schemas.microsoft.com/office/drawing/2014/main" id="{2064C093-B0EC-438E-A2AA-A0A9F325F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49" name="Line 1430">
                <a:extLst>
                  <a:ext uri="{FF2B5EF4-FFF2-40B4-BE49-F238E27FC236}">
                    <a16:creationId xmlns:a16="http://schemas.microsoft.com/office/drawing/2014/main" id="{E1F97F01-28C5-47B3-9EB8-FAA3B65F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0" name="Line 1431">
                <a:extLst>
                  <a:ext uri="{FF2B5EF4-FFF2-40B4-BE49-F238E27FC236}">
                    <a16:creationId xmlns:a16="http://schemas.microsoft.com/office/drawing/2014/main" id="{1909CD37-84F2-4ECD-BC37-3D96B86DF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1" name="Line 1432">
                <a:extLst>
                  <a:ext uri="{FF2B5EF4-FFF2-40B4-BE49-F238E27FC236}">
                    <a16:creationId xmlns:a16="http://schemas.microsoft.com/office/drawing/2014/main" id="{41776D86-886F-4641-85D6-E6635C55C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2" name="Line 1433">
                <a:extLst>
                  <a:ext uri="{FF2B5EF4-FFF2-40B4-BE49-F238E27FC236}">
                    <a16:creationId xmlns:a16="http://schemas.microsoft.com/office/drawing/2014/main" id="{4EFF18A9-EF56-451D-AEE4-E66898A41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3" name="Line 1434">
                <a:extLst>
                  <a:ext uri="{FF2B5EF4-FFF2-40B4-BE49-F238E27FC236}">
                    <a16:creationId xmlns:a16="http://schemas.microsoft.com/office/drawing/2014/main" id="{95FBE82A-C3F5-4AA9-8AB3-41AF31961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4" name="Line 1435">
                <a:extLst>
                  <a:ext uri="{FF2B5EF4-FFF2-40B4-BE49-F238E27FC236}">
                    <a16:creationId xmlns:a16="http://schemas.microsoft.com/office/drawing/2014/main" id="{E6FE844C-2239-44A2-B5B9-0324A0A6F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5" name="Line 1436">
                <a:extLst>
                  <a:ext uri="{FF2B5EF4-FFF2-40B4-BE49-F238E27FC236}">
                    <a16:creationId xmlns:a16="http://schemas.microsoft.com/office/drawing/2014/main" id="{7FEED7D9-7780-4E94-B0DE-B2138B9D1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6" name="Line 1437">
                <a:extLst>
                  <a:ext uri="{FF2B5EF4-FFF2-40B4-BE49-F238E27FC236}">
                    <a16:creationId xmlns:a16="http://schemas.microsoft.com/office/drawing/2014/main" id="{3F324BFE-1A2E-4C2F-A47E-86963C009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7" name="Line 1438">
                <a:extLst>
                  <a:ext uri="{FF2B5EF4-FFF2-40B4-BE49-F238E27FC236}">
                    <a16:creationId xmlns:a16="http://schemas.microsoft.com/office/drawing/2014/main" id="{505B74EC-87F3-40BF-80FE-E4C3062AC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8" name="Line 1439">
                <a:extLst>
                  <a:ext uri="{FF2B5EF4-FFF2-40B4-BE49-F238E27FC236}">
                    <a16:creationId xmlns:a16="http://schemas.microsoft.com/office/drawing/2014/main" id="{DE8D24F7-42B9-4360-9AFB-4C7058DA2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59" name="Line 1440">
                <a:extLst>
                  <a:ext uri="{FF2B5EF4-FFF2-40B4-BE49-F238E27FC236}">
                    <a16:creationId xmlns:a16="http://schemas.microsoft.com/office/drawing/2014/main" id="{67B98093-8EB8-41F6-96EF-8119C9211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0" name="Line 1441">
                <a:extLst>
                  <a:ext uri="{FF2B5EF4-FFF2-40B4-BE49-F238E27FC236}">
                    <a16:creationId xmlns:a16="http://schemas.microsoft.com/office/drawing/2014/main" id="{C22C183A-A41B-4198-B7D0-1FA2976DE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1" name="Line 1442">
                <a:extLst>
                  <a:ext uri="{FF2B5EF4-FFF2-40B4-BE49-F238E27FC236}">
                    <a16:creationId xmlns:a16="http://schemas.microsoft.com/office/drawing/2014/main" id="{A8BAA1DF-2315-4EB1-A672-4096B9582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2" name="Line 1443">
                <a:extLst>
                  <a:ext uri="{FF2B5EF4-FFF2-40B4-BE49-F238E27FC236}">
                    <a16:creationId xmlns:a16="http://schemas.microsoft.com/office/drawing/2014/main" id="{7A6FD4B4-BA34-4EDC-BF46-403A62E86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3" name="Line 1444">
                <a:extLst>
                  <a:ext uri="{FF2B5EF4-FFF2-40B4-BE49-F238E27FC236}">
                    <a16:creationId xmlns:a16="http://schemas.microsoft.com/office/drawing/2014/main" id="{2EA78F41-0BB2-4E0F-A90A-6AA7FF44E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4" name="Line 1445">
                <a:extLst>
                  <a:ext uri="{FF2B5EF4-FFF2-40B4-BE49-F238E27FC236}">
                    <a16:creationId xmlns:a16="http://schemas.microsoft.com/office/drawing/2014/main" id="{9D003BE3-7023-47E5-A5F8-BDA9D070F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5" name="Line 1446">
                <a:extLst>
                  <a:ext uri="{FF2B5EF4-FFF2-40B4-BE49-F238E27FC236}">
                    <a16:creationId xmlns:a16="http://schemas.microsoft.com/office/drawing/2014/main" id="{BB23E66E-1E31-4943-AA52-CF1A71863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6" name="Line 1447">
                <a:extLst>
                  <a:ext uri="{FF2B5EF4-FFF2-40B4-BE49-F238E27FC236}">
                    <a16:creationId xmlns:a16="http://schemas.microsoft.com/office/drawing/2014/main" id="{E87090DC-50F7-4AA8-B8E9-1F3FC38F9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7" name="Line 1448">
                <a:extLst>
                  <a:ext uri="{FF2B5EF4-FFF2-40B4-BE49-F238E27FC236}">
                    <a16:creationId xmlns:a16="http://schemas.microsoft.com/office/drawing/2014/main" id="{296CE061-8AAC-40E7-9D53-B46EB57B7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8" name="Line 1449">
                <a:extLst>
                  <a:ext uri="{FF2B5EF4-FFF2-40B4-BE49-F238E27FC236}">
                    <a16:creationId xmlns:a16="http://schemas.microsoft.com/office/drawing/2014/main" id="{F8785FFF-A845-4512-826D-D6B56EA35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69" name="Line 1450">
                <a:extLst>
                  <a:ext uri="{FF2B5EF4-FFF2-40B4-BE49-F238E27FC236}">
                    <a16:creationId xmlns:a16="http://schemas.microsoft.com/office/drawing/2014/main" id="{94663649-D57F-4D01-909A-269CE2ADA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0" name="Line 1451">
                <a:extLst>
                  <a:ext uri="{FF2B5EF4-FFF2-40B4-BE49-F238E27FC236}">
                    <a16:creationId xmlns:a16="http://schemas.microsoft.com/office/drawing/2014/main" id="{65D530B6-1F86-47BC-9D59-F8C470BA5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1" name="Line 1452">
                <a:extLst>
                  <a:ext uri="{FF2B5EF4-FFF2-40B4-BE49-F238E27FC236}">
                    <a16:creationId xmlns:a16="http://schemas.microsoft.com/office/drawing/2014/main" id="{6236AF3C-9AB5-4A6E-89FD-4BC57226C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2" name="Line 1453">
                <a:extLst>
                  <a:ext uri="{FF2B5EF4-FFF2-40B4-BE49-F238E27FC236}">
                    <a16:creationId xmlns:a16="http://schemas.microsoft.com/office/drawing/2014/main" id="{7E5C1F3D-7291-4988-891F-C46F0DE0C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3" name="Line 1454">
                <a:extLst>
                  <a:ext uri="{FF2B5EF4-FFF2-40B4-BE49-F238E27FC236}">
                    <a16:creationId xmlns:a16="http://schemas.microsoft.com/office/drawing/2014/main" id="{DB93075A-522E-4D24-8009-69E4C45AE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4" name="Line 1455">
                <a:extLst>
                  <a:ext uri="{FF2B5EF4-FFF2-40B4-BE49-F238E27FC236}">
                    <a16:creationId xmlns:a16="http://schemas.microsoft.com/office/drawing/2014/main" id="{3C0B45F1-A614-446B-A20A-002432077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5" name="Line 1456">
                <a:extLst>
                  <a:ext uri="{FF2B5EF4-FFF2-40B4-BE49-F238E27FC236}">
                    <a16:creationId xmlns:a16="http://schemas.microsoft.com/office/drawing/2014/main" id="{2BF7044B-56A8-4BDD-A249-0557C81AC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6" name="Line 1457">
                <a:extLst>
                  <a:ext uri="{FF2B5EF4-FFF2-40B4-BE49-F238E27FC236}">
                    <a16:creationId xmlns:a16="http://schemas.microsoft.com/office/drawing/2014/main" id="{6445D4E4-846B-416E-918A-F66251487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7" name="Line 1458">
                <a:extLst>
                  <a:ext uri="{FF2B5EF4-FFF2-40B4-BE49-F238E27FC236}">
                    <a16:creationId xmlns:a16="http://schemas.microsoft.com/office/drawing/2014/main" id="{6C97732E-BE18-4339-9D43-BE8D47C5B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8" name="Line 1459">
                <a:extLst>
                  <a:ext uri="{FF2B5EF4-FFF2-40B4-BE49-F238E27FC236}">
                    <a16:creationId xmlns:a16="http://schemas.microsoft.com/office/drawing/2014/main" id="{734E4228-E629-4F7B-B252-89C4A32FC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79" name="Line 1460">
                <a:extLst>
                  <a:ext uri="{FF2B5EF4-FFF2-40B4-BE49-F238E27FC236}">
                    <a16:creationId xmlns:a16="http://schemas.microsoft.com/office/drawing/2014/main" id="{F51BD337-5A36-475D-8686-1B03A255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0" name="Line 1461">
                <a:extLst>
                  <a:ext uri="{FF2B5EF4-FFF2-40B4-BE49-F238E27FC236}">
                    <a16:creationId xmlns:a16="http://schemas.microsoft.com/office/drawing/2014/main" id="{B027C44C-EA88-4060-A4C0-6DA20DF2F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1" name="Line 1462">
                <a:extLst>
                  <a:ext uri="{FF2B5EF4-FFF2-40B4-BE49-F238E27FC236}">
                    <a16:creationId xmlns:a16="http://schemas.microsoft.com/office/drawing/2014/main" id="{5AACCCCD-7DC8-4BEA-9BAE-4C57A107D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2" name="Line 1463">
                <a:extLst>
                  <a:ext uri="{FF2B5EF4-FFF2-40B4-BE49-F238E27FC236}">
                    <a16:creationId xmlns:a16="http://schemas.microsoft.com/office/drawing/2014/main" id="{38E781C3-9263-4F85-A322-56466EDD4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3" name="Line 1464">
                <a:extLst>
                  <a:ext uri="{FF2B5EF4-FFF2-40B4-BE49-F238E27FC236}">
                    <a16:creationId xmlns:a16="http://schemas.microsoft.com/office/drawing/2014/main" id="{B96EE058-227B-4C95-BB98-CD4B3D7A5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4" name="Line 1465">
                <a:extLst>
                  <a:ext uri="{FF2B5EF4-FFF2-40B4-BE49-F238E27FC236}">
                    <a16:creationId xmlns:a16="http://schemas.microsoft.com/office/drawing/2014/main" id="{D84C8E4C-D346-4AE4-AC5B-8AB3BAFD6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5" name="Line 1466">
                <a:extLst>
                  <a:ext uri="{FF2B5EF4-FFF2-40B4-BE49-F238E27FC236}">
                    <a16:creationId xmlns:a16="http://schemas.microsoft.com/office/drawing/2014/main" id="{FC763866-5889-4BE6-9C64-53EAB3E24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6" name="Line 1467">
                <a:extLst>
                  <a:ext uri="{FF2B5EF4-FFF2-40B4-BE49-F238E27FC236}">
                    <a16:creationId xmlns:a16="http://schemas.microsoft.com/office/drawing/2014/main" id="{95A0F0ED-BAC3-4014-A856-0DDEFB740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7" name="Line 1468">
                <a:extLst>
                  <a:ext uri="{FF2B5EF4-FFF2-40B4-BE49-F238E27FC236}">
                    <a16:creationId xmlns:a16="http://schemas.microsoft.com/office/drawing/2014/main" id="{E007A107-E59C-4E84-B552-00C4660D2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8" name="Line 1469">
                <a:extLst>
                  <a:ext uri="{FF2B5EF4-FFF2-40B4-BE49-F238E27FC236}">
                    <a16:creationId xmlns:a16="http://schemas.microsoft.com/office/drawing/2014/main" id="{AEFC8188-86EC-4DA8-86E8-7BD7B2F3C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89" name="Line 1470">
                <a:extLst>
                  <a:ext uri="{FF2B5EF4-FFF2-40B4-BE49-F238E27FC236}">
                    <a16:creationId xmlns:a16="http://schemas.microsoft.com/office/drawing/2014/main" id="{61A1B7EE-B5AB-4315-BF4F-FEC357A3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0" name="Line 1471">
                <a:extLst>
                  <a:ext uri="{FF2B5EF4-FFF2-40B4-BE49-F238E27FC236}">
                    <a16:creationId xmlns:a16="http://schemas.microsoft.com/office/drawing/2014/main" id="{EDF2CDB1-7D8C-4010-8AE7-E0266A11E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1" name="Line 1472">
                <a:extLst>
                  <a:ext uri="{FF2B5EF4-FFF2-40B4-BE49-F238E27FC236}">
                    <a16:creationId xmlns:a16="http://schemas.microsoft.com/office/drawing/2014/main" id="{90DF84D0-408E-49DB-956B-1A6B57D76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2" name="Line 1473">
                <a:extLst>
                  <a:ext uri="{FF2B5EF4-FFF2-40B4-BE49-F238E27FC236}">
                    <a16:creationId xmlns:a16="http://schemas.microsoft.com/office/drawing/2014/main" id="{C91762ED-A057-403C-848C-364B37FAD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3" name="Line 1474">
                <a:extLst>
                  <a:ext uri="{FF2B5EF4-FFF2-40B4-BE49-F238E27FC236}">
                    <a16:creationId xmlns:a16="http://schemas.microsoft.com/office/drawing/2014/main" id="{E077CCF7-010D-4B7E-9E96-99CF32A41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4" name="Line 1475">
                <a:extLst>
                  <a:ext uri="{FF2B5EF4-FFF2-40B4-BE49-F238E27FC236}">
                    <a16:creationId xmlns:a16="http://schemas.microsoft.com/office/drawing/2014/main" id="{053AE820-7801-4447-BFEA-11DA188AA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5" name="Line 1476">
                <a:extLst>
                  <a:ext uri="{FF2B5EF4-FFF2-40B4-BE49-F238E27FC236}">
                    <a16:creationId xmlns:a16="http://schemas.microsoft.com/office/drawing/2014/main" id="{31A0D464-E6F7-47AA-AA24-698CAB221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6" name="Line 1477">
                <a:extLst>
                  <a:ext uri="{FF2B5EF4-FFF2-40B4-BE49-F238E27FC236}">
                    <a16:creationId xmlns:a16="http://schemas.microsoft.com/office/drawing/2014/main" id="{FD0FDF6A-6421-4975-A136-F94616FCA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7" name="Line 1478">
                <a:extLst>
                  <a:ext uri="{FF2B5EF4-FFF2-40B4-BE49-F238E27FC236}">
                    <a16:creationId xmlns:a16="http://schemas.microsoft.com/office/drawing/2014/main" id="{291B535C-D0A4-4FC4-B937-BFCDFB220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8" name="Line 1479">
                <a:extLst>
                  <a:ext uri="{FF2B5EF4-FFF2-40B4-BE49-F238E27FC236}">
                    <a16:creationId xmlns:a16="http://schemas.microsoft.com/office/drawing/2014/main" id="{EEE44B7B-DE77-49EE-B1AD-25804FCDC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99" name="Line 1480">
                <a:extLst>
                  <a:ext uri="{FF2B5EF4-FFF2-40B4-BE49-F238E27FC236}">
                    <a16:creationId xmlns:a16="http://schemas.microsoft.com/office/drawing/2014/main" id="{D73B6CB8-906A-49AC-8235-9A540BB99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0" name="Line 1481">
                <a:extLst>
                  <a:ext uri="{FF2B5EF4-FFF2-40B4-BE49-F238E27FC236}">
                    <a16:creationId xmlns:a16="http://schemas.microsoft.com/office/drawing/2014/main" id="{548A0D05-B707-459E-BEB3-0B8CDD6A5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1" name="Line 1482">
                <a:extLst>
                  <a:ext uri="{FF2B5EF4-FFF2-40B4-BE49-F238E27FC236}">
                    <a16:creationId xmlns:a16="http://schemas.microsoft.com/office/drawing/2014/main" id="{BF6F1B2E-6429-4F57-8E4E-9900DA138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2" name="Line 1483">
                <a:extLst>
                  <a:ext uri="{FF2B5EF4-FFF2-40B4-BE49-F238E27FC236}">
                    <a16:creationId xmlns:a16="http://schemas.microsoft.com/office/drawing/2014/main" id="{7AB7DA25-C1BF-4C37-BC44-5F62DBEEC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3" name="Line 1484">
                <a:extLst>
                  <a:ext uri="{FF2B5EF4-FFF2-40B4-BE49-F238E27FC236}">
                    <a16:creationId xmlns:a16="http://schemas.microsoft.com/office/drawing/2014/main" id="{9B786481-6862-4772-93CF-E72882152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4" name="Line 1485">
                <a:extLst>
                  <a:ext uri="{FF2B5EF4-FFF2-40B4-BE49-F238E27FC236}">
                    <a16:creationId xmlns:a16="http://schemas.microsoft.com/office/drawing/2014/main" id="{5D5DD8C1-A45F-4E93-AD30-7DFC5C973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5" name="Line 1486">
                <a:extLst>
                  <a:ext uri="{FF2B5EF4-FFF2-40B4-BE49-F238E27FC236}">
                    <a16:creationId xmlns:a16="http://schemas.microsoft.com/office/drawing/2014/main" id="{B383D580-FC7A-4228-88FE-AD1B72673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6" name="Line 1487">
                <a:extLst>
                  <a:ext uri="{FF2B5EF4-FFF2-40B4-BE49-F238E27FC236}">
                    <a16:creationId xmlns:a16="http://schemas.microsoft.com/office/drawing/2014/main" id="{DB00AD97-C7C3-4DB0-A438-AA511CA67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7" name="Line 1488">
                <a:extLst>
                  <a:ext uri="{FF2B5EF4-FFF2-40B4-BE49-F238E27FC236}">
                    <a16:creationId xmlns:a16="http://schemas.microsoft.com/office/drawing/2014/main" id="{3959A54E-FDC3-48D5-90F8-82FF5EF42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8" name="Line 1489">
                <a:extLst>
                  <a:ext uri="{FF2B5EF4-FFF2-40B4-BE49-F238E27FC236}">
                    <a16:creationId xmlns:a16="http://schemas.microsoft.com/office/drawing/2014/main" id="{F9E87E2C-3474-4FB9-B32C-A64D62B86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9" name="Line 1490">
                <a:extLst>
                  <a:ext uri="{FF2B5EF4-FFF2-40B4-BE49-F238E27FC236}">
                    <a16:creationId xmlns:a16="http://schemas.microsoft.com/office/drawing/2014/main" id="{8D6D872E-D001-4E2B-A0CF-36520C014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0" name="Line 1491">
                <a:extLst>
                  <a:ext uri="{FF2B5EF4-FFF2-40B4-BE49-F238E27FC236}">
                    <a16:creationId xmlns:a16="http://schemas.microsoft.com/office/drawing/2014/main" id="{0196D479-E706-4D31-8844-B858C653E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1" name="Line 1492">
                <a:extLst>
                  <a:ext uri="{FF2B5EF4-FFF2-40B4-BE49-F238E27FC236}">
                    <a16:creationId xmlns:a16="http://schemas.microsoft.com/office/drawing/2014/main" id="{EB0383AA-A850-47EA-877B-ABFEB6803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2" name="Line 1493">
                <a:extLst>
                  <a:ext uri="{FF2B5EF4-FFF2-40B4-BE49-F238E27FC236}">
                    <a16:creationId xmlns:a16="http://schemas.microsoft.com/office/drawing/2014/main" id="{5D5A7F8C-5F14-4B4A-8770-5E452C35E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3" name="Line 1494">
                <a:extLst>
                  <a:ext uri="{FF2B5EF4-FFF2-40B4-BE49-F238E27FC236}">
                    <a16:creationId xmlns:a16="http://schemas.microsoft.com/office/drawing/2014/main" id="{2E9E2887-AE68-4534-8A74-CC8C3428B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3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4" name="Line 1495">
                <a:extLst>
                  <a:ext uri="{FF2B5EF4-FFF2-40B4-BE49-F238E27FC236}">
                    <a16:creationId xmlns:a16="http://schemas.microsoft.com/office/drawing/2014/main" id="{2E8D59EF-9D6C-492B-9953-13444136B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" y="13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5" name="Line 1496">
                <a:extLst>
                  <a:ext uri="{FF2B5EF4-FFF2-40B4-BE49-F238E27FC236}">
                    <a16:creationId xmlns:a16="http://schemas.microsoft.com/office/drawing/2014/main" id="{2436C3E2-958C-4574-9AE5-5EBFA446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47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6" name="Line 1497">
                <a:extLst>
                  <a:ext uri="{FF2B5EF4-FFF2-40B4-BE49-F238E27FC236}">
                    <a16:creationId xmlns:a16="http://schemas.microsoft.com/office/drawing/2014/main" id="{C1A1D8D8-2A38-4A5E-B481-1954DCA5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45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7" name="Line 1498">
                <a:extLst>
                  <a:ext uri="{FF2B5EF4-FFF2-40B4-BE49-F238E27FC236}">
                    <a16:creationId xmlns:a16="http://schemas.microsoft.com/office/drawing/2014/main" id="{575BCB2F-C32C-4413-BA84-1C9F64DFD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47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8" name="Line 1499">
                <a:extLst>
                  <a:ext uri="{FF2B5EF4-FFF2-40B4-BE49-F238E27FC236}">
                    <a16:creationId xmlns:a16="http://schemas.microsoft.com/office/drawing/2014/main" id="{FC1991D4-38C9-47BB-A401-590BAEE98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45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9" name="Line 1500">
                <a:extLst>
                  <a:ext uri="{FF2B5EF4-FFF2-40B4-BE49-F238E27FC236}">
                    <a16:creationId xmlns:a16="http://schemas.microsoft.com/office/drawing/2014/main" id="{15ED5750-8411-4672-9C61-FDC11D09B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" y="147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0" name="Line 1501">
                <a:extLst>
                  <a:ext uri="{FF2B5EF4-FFF2-40B4-BE49-F238E27FC236}">
                    <a16:creationId xmlns:a16="http://schemas.microsoft.com/office/drawing/2014/main" id="{B9397F2E-F5DB-40F1-B760-3692C3531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" y="145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1" name="Line 1502">
                <a:extLst>
                  <a:ext uri="{FF2B5EF4-FFF2-40B4-BE49-F238E27FC236}">
                    <a16:creationId xmlns:a16="http://schemas.microsoft.com/office/drawing/2014/main" id="{B6CBEF57-8DD1-4A90-AF06-544135C22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53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2" name="Line 1503">
                <a:extLst>
                  <a:ext uri="{FF2B5EF4-FFF2-40B4-BE49-F238E27FC236}">
                    <a16:creationId xmlns:a16="http://schemas.microsoft.com/office/drawing/2014/main" id="{B498F314-F91B-4D3F-A88A-D1AE687C4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52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3" name="Line 1504">
                <a:extLst>
                  <a:ext uri="{FF2B5EF4-FFF2-40B4-BE49-F238E27FC236}">
                    <a16:creationId xmlns:a16="http://schemas.microsoft.com/office/drawing/2014/main" id="{80BE9F16-5AA1-4796-B13A-E27F3F041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53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4" name="Line 1505">
                <a:extLst>
                  <a:ext uri="{FF2B5EF4-FFF2-40B4-BE49-F238E27FC236}">
                    <a16:creationId xmlns:a16="http://schemas.microsoft.com/office/drawing/2014/main" id="{0604AEB5-9CBE-4ED6-A76C-2EC9E37C3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52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5" name="Line 1506">
                <a:extLst>
                  <a:ext uri="{FF2B5EF4-FFF2-40B4-BE49-F238E27FC236}">
                    <a16:creationId xmlns:a16="http://schemas.microsoft.com/office/drawing/2014/main" id="{0DDC7BB4-4DA7-4AEF-82F7-8BA4DAB7F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58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6" name="Line 1507">
                <a:extLst>
                  <a:ext uri="{FF2B5EF4-FFF2-40B4-BE49-F238E27FC236}">
                    <a16:creationId xmlns:a16="http://schemas.microsoft.com/office/drawing/2014/main" id="{39BED0BF-E5A7-4145-8872-4324CE5CD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" y="157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7" name="Line 1508">
                <a:extLst>
                  <a:ext uri="{FF2B5EF4-FFF2-40B4-BE49-F238E27FC236}">
                    <a16:creationId xmlns:a16="http://schemas.microsoft.com/office/drawing/2014/main" id="{2F297F29-1388-4FD6-BF39-AD39771A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" y="165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8" name="Line 1509">
                <a:extLst>
                  <a:ext uri="{FF2B5EF4-FFF2-40B4-BE49-F238E27FC236}">
                    <a16:creationId xmlns:a16="http://schemas.microsoft.com/office/drawing/2014/main" id="{9B0F4144-33AF-4A13-84CB-8244EF071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" y="1641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9" name="Line 1510">
                <a:extLst>
                  <a:ext uri="{FF2B5EF4-FFF2-40B4-BE49-F238E27FC236}">
                    <a16:creationId xmlns:a16="http://schemas.microsoft.com/office/drawing/2014/main" id="{C29B2F53-6B0B-428A-90C5-6F21C2208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" y="165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0" name="Line 1511">
                <a:extLst>
                  <a:ext uri="{FF2B5EF4-FFF2-40B4-BE49-F238E27FC236}">
                    <a16:creationId xmlns:a16="http://schemas.microsoft.com/office/drawing/2014/main" id="{12E4A530-5A0F-4349-98D9-ED9FF51C0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" y="1641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1" name="Line 1512">
                <a:extLst>
                  <a:ext uri="{FF2B5EF4-FFF2-40B4-BE49-F238E27FC236}">
                    <a16:creationId xmlns:a16="http://schemas.microsoft.com/office/drawing/2014/main" id="{CA6C8B7A-55A4-4682-A054-C69599CBC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" y="16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2" name="Line 1513">
                <a:extLst>
                  <a:ext uri="{FF2B5EF4-FFF2-40B4-BE49-F238E27FC236}">
                    <a16:creationId xmlns:a16="http://schemas.microsoft.com/office/drawing/2014/main" id="{FFD5D755-E7BF-46B1-A387-433755D56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167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3" name="Line 1514">
                <a:extLst>
                  <a:ext uri="{FF2B5EF4-FFF2-40B4-BE49-F238E27FC236}">
                    <a16:creationId xmlns:a16="http://schemas.microsoft.com/office/drawing/2014/main" id="{94969D0A-FEAF-4E0E-915C-C6C813345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" y="16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4" name="Line 1515">
                <a:extLst>
                  <a:ext uri="{FF2B5EF4-FFF2-40B4-BE49-F238E27FC236}">
                    <a16:creationId xmlns:a16="http://schemas.microsoft.com/office/drawing/2014/main" id="{5A9D9C72-D1BE-4009-868E-E87F66153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167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5" name="Line 1516">
                <a:extLst>
                  <a:ext uri="{FF2B5EF4-FFF2-40B4-BE49-F238E27FC236}">
                    <a16:creationId xmlns:a16="http://schemas.microsoft.com/office/drawing/2014/main" id="{61FA275A-F6BA-44AF-8C20-AC71F06FF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" y="17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6" name="Line 1517">
                <a:extLst>
                  <a:ext uri="{FF2B5EF4-FFF2-40B4-BE49-F238E27FC236}">
                    <a16:creationId xmlns:a16="http://schemas.microsoft.com/office/drawing/2014/main" id="{BB670747-000A-44A3-B990-31E6DE1B4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" y="169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7" name="Line 1518">
                <a:extLst>
                  <a:ext uri="{FF2B5EF4-FFF2-40B4-BE49-F238E27FC236}">
                    <a16:creationId xmlns:a16="http://schemas.microsoft.com/office/drawing/2014/main" id="{7D769735-69EE-4A6F-B50C-D8C64C7DF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3" y="17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8" name="Line 1519">
                <a:extLst>
                  <a:ext uri="{FF2B5EF4-FFF2-40B4-BE49-F238E27FC236}">
                    <a16:creationId xmlns:a16="http://schemas.microsoft.com/office/drawing/2014/main" id="{85A583BD-B68E-4707-8D62-65406E453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69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9" name="Line 1520">
                <a:extLst>
                  <a:ext uri="{FF2B5EF4-FFF2-40B4-BE49-F238E27FC236}">
                    <a16:creationId xmlns:a16="http://schemas.microsoft.com/office/drawing/2014/main" id="{A8F4C206-92B8-4A74-9AE9-7A1C36993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" y="17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0" name="Line 1521">
                <a:extLst>
                  <a:ext uri="{FF2B5EF4-FFF2-40B4-BE49-F238E27FC236}">
                    <a16:creationId xmlns:a16="http://schemas.microsoft.com/office/drawing/2014/main" id="{BEAAD884-45D5-4383-9C52-5BBA98B84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1" y="1692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1" name="Line 1522">
                <a:extLst>
                  <a:ext uri="{FF2B5EF4-FFF2-40B4-BE49-F238E27FC236}">
                    <a16:creationId xmlns:a16="http://schemas.microsoft.com/office/drawing/2014/main" id="{F0FE5F3A-CFF0-47FB-A942-F81DBE991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7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2" name="Line 1523">
                <a:extLst>
                  <a:ext uri="{FF2B5EF4-FFF2-40B4-BE49-F238E27FC236}">
                    <a16:creationId xmlns:a16="http://schemas.microsoft.com/office/drawing/2014/main" id="{20291E3E-CAA5-4EB4-BF82-549CA3615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" y="170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3" name="Line 1524">
                <a:extLst>
                  <a:ext uri="{FF2B5EF4-FFF2-40B4-BE49-F238E27FC236}">
                    <a16:creationId xmlns:a16="http://schemas.microsoft.com/office/drawing/2014/main" id="{F83DB3DE-F449-4B80-B018-E067C5811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7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4" name="Line 1525">
                <a:extLst>
                  <a:ext uri="{FF2B5EF4-FFF2-40B4-BE49-F238E27FC236}">
                    <a16:creationId xmlns:a16="http://schemas.microsoft.com/office/drawing/2014/main" id="{6115B938-0E9C-4F46-895E-ADB61FEEA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" y="170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5" name="Line 1526">
                <a:extLst>
                  <a:ext uri="{FF2B5EF4-FFF2-40B4-BE49-F238E27FC236}">
                    <a16:creationId xmlns:a16="http://schemas.microsoft.com/office/drawing/2014/main" id="{88A5066C-2952-42BC-998E-7CA76497E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17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6" name="Line 1527">
                <a:extLst>
                  <a:ext uri="{FF2B5EF4-FFF2-40B4-BE49-F238E27FC236}">
                    <a16:creationId xmlns:a16="http://schemas.microsoft.com/office/drawing/2014/main" id="{6805C03D-9B5F-4CD5-9975-0FCDC654F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" y="170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7" name="Line 1528">
                <a:extLst>
                  <a:ext uri="{FF2B5EF4-FFF2-40B4-BE49-F238E27FC236}">
                    <a16:creationId xmlns:a16="http://schemas.microsoft.com/office/drawing/2014/main" id="{CACE3391-E8B9-46A3-8140-349BE1153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" y="173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8" name="Line 1529">
                <a:extLst>
                  <a:ext uri="{FF2B5EF4-FFF2-40B4-BE49-F238E27FC236}">
                    <a16:creationId xmlns:a16="http://schemas.microsoft.com/office/drawing/2014/main" id="{A801AA35-18C7-4FAE-B46B-5B97139C8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4" y="171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9" name="Line 1530">
                <a:extLst>
                  <a:ext uri="{FF2B5EF4-FFF2-40B4-BE49-F238E27FC236}">
                    <a16:creationId xmlns:a16="http://schemas.microsoft.com/office/drawing/2014/main" id="{43F5BC37-C970-48EE-A078-4DB506853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" y="174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0" name="Line 1531">
                <a:extLst>
                  <a:ext uri="{FF2B5EF4-FFF2-40B4-BE49-F238E27FC236}">
                    <a16:creationId xmlns:a16="http://schemas.microsoft.com/office/drawing/2014/main" id="{3AB3CE84-7100-4D77-A6EF-E4FF45642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2" y="173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1" name="Line 1532">
                <a:extLst>
                  <a:ext uri="{FF2B5EF4-FFF2-40B4-BE49-F238E27FC236}">
                    <a16:creationId xmlns:a16="http://schemas.microsoft.com/office/drawing/2014/main" id="{E4953BE5-8C70-4231-9209-F3ECEA827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" y="176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2" name="Line 1533">
                <a:extLst>
                  <a:ext uri="{FF2B5EF4-FFF2-40B4-BE49-F238E27FC236}">
                    <a16:creationId xmlns:a16="http://schemas.microsoft.com/office/drawing/2014/main" id="{E00E5690-61DD-4F8F-BDAF-091357D63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" y="1754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3" name="Line 1534">
                <a:extLst>
                  <a:ext uri="{FF2B5EF4-FFF2-40B4-BE49-F238E27FC236}">
                    <a16:creationId xmlns:a16="http://schemas.microsoft.com/office/drawing/2014/main" id="{79C12162-946A-46C3-B85D-307FD8EF6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2" y="177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4" name="Line 1535">
                <a:extLst>
                  <a:ext uri="{FF2B5EF4-FFF2-40B4-BE49-F238E27FC236}">
                    <a16:creationId xmlns:a16="http://schemas.microsoft.com/office/drawing/2014/main" id="{16122CDB-67A3-433B-B146-31AC2C400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" y="1764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5" name="Line 1536">
                <a:extLst>
                  <a:ext uri="{FF2B5EF4-FFF2-40B4-BE49-F238E27FC236}">
                    <a16:creationId xmlns:a16="http://schemas.microsoft.com/office/drawing/2014/main" id="{43309B60-900C-432A-AFCF-EE25CF586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2" y="177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6" name="Line 1537">
                <a:extLst>
                  <a:ext uri="{FF2B5EF4-FFF2-40B4-BE49-F238E27FC236}">
                    <a16:creationId xmlns:a16="http://schemas.microsoft.com/office/drawing/2014/main" id="{5043E60B-7FB3-4129-8BD3-AD409ED30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" y="1764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7" name="Line 1538">
                <a:extLst>
                  <a:ext uri="{FF2B5EF4-FFF2-40B4-BE49-F238E27FC236}">
                    <a16:creationId xmlns:a16="http://schemas.microsoft.com/office/drawing/2014/main" id="{4475C8A4-293E-4FB1-B57F-012B8AF85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5" y="179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8" name="Line 1539">
                <a:extLst>
                  <a:ext uri="{FF2B5EF4-FFF2-40B4-BE49-F238E27FC236}">
                    <a16:creationId xmlns:a16="http://schemas.microsoft.com/office/drawing/2014/main" id="{1E5CA77D-4F63-4332-80AA-07EE15F34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2" y="177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9" name="Line 1540">
                <a:extLst>
                  <a:ext uri="{FF2B5EF4-FFF2-40B4-BE49-F238E27FC236}">
                    <a16:creationId xmlns:a16="http://schemas.microsoft.com/office/drawing/2014/main" id="{8603C073-0CE5-4F4C-B9DB-80764162E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79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0" name="Line 1541">
                <a:extLst>
                  <a:ext uri="{FF2B5EF4-FFF2-40B4-BE49-F238E27FC236}">
                    <a16:creationId xmlns:a16="http://schemas.microsoft.com/office/drawing/2014/main" id="{A779A07C-67D8-49D7-9540-21AEFE765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4" y="177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1" name="Line 1542">
                <a:extLst>
                  <a:ext uri="{FF2B5EF4-FFF2-40B4-BE49-F238E27FC236}">
                    <a16:creationId xmlns:a16="http://schemas.microsoft.com/office/drawing/2014/main" id="{19CE89BC-C38B-4A78-823A-5EC817383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0" y="18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2" name="Line 1543">
                <a:extLst>
                  <a:ext uri="{FF2B5EF4-FFF2-40B4-BE49-F238E27FC236}">
                    <a16:creationId xmlns:a16="http://schemas.microsoft.com/office/drawing/2014/main" id="{DF9630AF-3E33-4EF3-A125-32023F9CE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" y="17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3" name="Line 1544">
                <a:extLst>
                  <a:ext uri="{FF2B5EF4-FFF2-40B4-BE49-F238E27FC236}">
                    <a16:creationId xmlns:a16="http://schemas.microsoft.com/office/drawing/2014/main" id="{9F2790FF-4383-4F6C-A191-79688D16C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3" y="181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4" name="Line 1545">
                <a:extLst>
                  <a:ext uri="{FF2B5EF4-FFF2-40B4-BE49-F238E27FC236}">
                    <a16:creationId xmlns:a16="http://schemas.microsoft.com/office/drawing/2014/main" id="{B6E1E3F4-5F03-4CF2-983B-1BE0CC049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" y="179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5" name="Line 1546">
                <a:extLst>
                  <a:ext uri="{FF2B5EF4-FFF2-40B4-BE49-F238E27FC236}">
                    <a16:creationId xmlns:a16="http://schemas.microsoft.com/office/drawing/2014/main" id="{A14ED808-E687-4F87-AF4D-45A1E1326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9" y="183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6" name="Line 1547">
                <a:extLst>
                  <a:ext uri="{FF2B5EF4-FFF2-40B4-BE49-F238E27FC236}">
                    <a16:creationId xmlns:a16="http://schemas.microsoft.com/office/drawing/2014/main" id="{2407A270-E593-4117-9D7B-B8EFDFD18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6" y="1820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7" name="Line 1548">
                <a:extLst>
                  <a:ext uri="{FF2B5EF4-FFF2-40B4-BE49-F238E27FC236}">
                    <a16:creationId xmlns:a16="http://schemas.microsoft.com/office/drawing/2014/main" id="{5179C964-C28B-4890-9FDB-18FF866D4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6" y="184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8" name="Line 1549">
                <a:extLst>
                  <a:ext uri="{FF2B5EF4-FFF2-40B4-BE49-F238E27FC236}">
                    <a16:creationId xmlns:a16="http://schemas.microsoft.com/office/drawing/2014/main" id="{F1B34A06-9EAA-4F98-A9C2-53A0C2D0C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3" y="182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9" name="Line 1550">
                <a:extLst>
                  <a:ext uri="{FF2B5EF4-FFF2-40B4-BE49-F238E27FC236}">
                    <a16:creationId xmlns:a16="http://schemas.microsoft.com/office/drawing/2014/main" id="{EDC67FD3-BA56-4945-BE2B-EB1916880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6" y="184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0" name="Line 1551">
                <a:extLst>
                  <a:ext uri="{FF2B5EF4-FFF2-40B4-BE49-F238E27FC236}">
                    <a16:creationId xmlns:a16="http://schemas.microsoft.com/office/drawing/2014/main" id="{E8F40A4A-57C3-47F9-A4EA-8B23F16D7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1" y="182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1" name="Line 1552">
                <a:extLst>
                  <a:ext uri="{FF2B5EF4-FFF2-40B4-BE49-F238E27FC236}">
                    <a16:creationId xmlns:a16="http://schemas.microsoft.com/office/drawing/2014/main" id="{19FB4C38-F9B6-4B8F-91CD-95A64AFFE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3" y="1854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2" name="Line 1553">
                <a:extLst>
                  <a:ext uri="{FF2B5EF4-FFF2-40B4-BE49-F238E27FC236}">
                    <a16:creationId xmlns:a16="http://schemas.microsoft.com/office/drawing/2014/main" id="{9D8C9594-F368-4D76-B4BC-1B75E24D7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8" y="1839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3" name="Line 1554">
                <a:extLst>
                  <a:ext uri="{FF2B5EF4-FFF2-40B4-BE49-F238E27FC236}">
                    <a16:creationId xmlns:a16="http://schemas.microsoft.com/office/drawing/2014/main" id="{FE066709-B832-4E80-8291-78473295B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" y="186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4" name="Line 1555">
                <a:extLst>
                  <a:ext uri="{FF2B5EF4-FFF2-40B4-BE49-F238E27FC236}">
                    <a16:creationId xmlns:a16="http://schemas.microsoft.com/office/drawing/2014/main" id="{991002AC-F42F-4E72-850E-15113C96D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185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5" name="Line 1556">
                <a:extLst>
                  <a:ext uri="{FF2B5EF4-FFF2-40B4-BE49-F238E27FC236}">
                    <a16:creationId xmlns:a16="http://schemas.microsoft.com/office/drawing/2014/main" id="{2F45E05E-205C-4C49-975B-61D726085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1" y="186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6" name="Line 1557">
                <a:extLst>
                  <a:ext uri="{FF2B5EF4-FFF2-40B4-BE49-F238E27FC236}">
                    <a16:creationId xmlns:a16="http://schemas.microsoft.com/office/drawing/2014/main" id="{2312C1F8-644E-40C7-A97C-6887C23E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8" y="185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7" name="Line 1558">
                <a:extLst>
                  <a:ext uri="{FF2B5EF4-FFF2-40B4-BE49-F238E27FC236}">
                    <a16:creationId xmlns:a16="http://schemas.microsoft.com/office/drawing/2014/main" id="{45353211-80C9-4905-A247-5F26DC006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" y="186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8" name="Line 1559">
                <a:extLst>
                  <a:ext uri="{FF2B5EF4-FFF2-40B4-BE49-F238E27FC236}">
                    <a16:creationId xmlns:a16="http://schemas.microsoft.com/office/drawing/2014/main" id="{3684DB69-2F75-4422-8FD4-1FE728516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0" y="185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9" name="Line 1560">
                <a:extLst>
                  <a:ext uri="{FF2B5EF4-FFF2-40B4-BE49-F238E27FC236}">
                    <a16:creationId xmlns:a16="http://schemas.microsoft.com/office/drawing/2014/main" id="{9774E683-13AA-4F40-A458-8365BAAD9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" y="186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0" name="Line 1561">
                <a:extLst>
                  <a:ext uri="{FF2B5EF4-FFF2-40B4-BE49-F238E27FC236}">
                    <a16:creationId xmlns:a16="http://schemas.microsoft.com/office/drawing/2014/main" id="{FC1E759F-6DA1-486D-B7FA-315989677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185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1" name="Line 1562">
                <a:extLst>
                  <a:ext uri="{FF2B5EF4-FFF2-40B4-BE49-F238E27FC236}">
                    <a16:creationId xmlns:a16="http://schemas.microsoft.com/office/drawing/2014/main" id="{23562BD0-8591-4C1B-86DF-941D392F9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2" y="186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2" name="Line 1563">
                <a:extLst>
                  <a:ext uri="{FF2B5EF4-FFF2-40B4-BE49-F238E27FC236}">
                    <a16:creationId xmlns:a16="http://schemas.microsoft.com/office/drawing/2014/main" id="{999CE2EB-EDDE-44C9-BCD4-3BA4346E6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7" y="1856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3" name="Line 1564">
                <a:extLst>
                  <a:ext uri="{FF2B5EF4-FFF2-40B4-BE49-F238E27FC236}">
                    <a16:creationId xmlns:a16="http://schemas.microsoft.com/office/drawing/2014/main" id="{C8A95EF6-4E36-42C7-8FB7-3B6BAE0A8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88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4" name="Line 1565">
                <a:extLst>
                  <a:ext uri="{FF2B5EF4-FFF2-40B4-BE49-F238E27FC236}">
                    <a16:creationId xmlns:a16="http://schemas.microsoft.com/office/drawing/2014/main" id="{0A5BD641-D480-4A62-A786-0A899C6F1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" y="1867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5" name="Line 1566">
                <a:extLst>
                  <a:ext uri="{FF2B5EF4-FFF2-40B4-BE49-F238E27FC236}">
                    <a16:creationId xmlns:a16="http://schemas.microsoft.com/office/drawing/2014/main" id="{48E78371-79ED-444C-A280-2D9DDDA2D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88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6" name="Line 1567">
                <a:extLst>
                  <a:ext uri="{FF2B5EF4-FFF2-40B4-BE49-F238E27FC236}">
                    <a16:creationId xmlns:a16="http://schemas.microsoft.com/office/drawing/2014/main" id="{95435955-1C9A-4092-914B-D380E1335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3" y="1867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7" name="Line 1568">
                <a:extLst>
                  <a:ext uri="{FF2B5EF4-FFF2-40B4-BE49-F238E27FC236}">
                    <a16:creationId xmlns:a16="http://schemas.microsoft.com/office/drawing/2014/main" id="{E25096D9-92B5-477F-960B-6340402E8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0" y="188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8" name="Line 1569">
                <a:extLst>
                  <a:ext uri="{FF2B5EF4-FFF2-40B4-BE49-F238E27FC236}">
                    <a16:creationId xmlns:a16="http://schemas.microsoft.com/office/drawing/2014/main" id="{DA77B251-2416-4453-AEDE-5539A6B03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7" y="187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9" name="Line 1570">
                <a:extLst>
                  <a:ext uri="{FF2B5EF4-FFF2-40B4-BE49-F238E27FC236}">
                    <a16:creationId xmlns:a16="http://schemas.microsoft.com/office/drawing/2014/main" id="{CF1E7C57-713B-4651-8C4E-D72D5FD95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188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0" name="Line 1571">
                <a:extLst>
                  <a:ext uri="{FF2B5EF4-FFF2-40B4-BE49-F238E27FC236}">
                    <a16:creationId xmlns:a16="http://schemas.microsoft.com/office/drawing/2014/main" id="{B585F189-0CEB-4215-8661-A5177CC3F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" y="187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1" name="Line 1572">
                <a:extLst>
                  <a:ext uri="{FF2B5EF4-FFF2-40B4-BE49-F238E27FC236}">
                    <a16:creationId xmlns:a16="http://schemas.microsoft.com/office/drawing/2014/main" id="{30DC04A1-8F9C-4E06-8551-AECCFF0ED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7" y="18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2" name="Line 1573">
                <a:extLst>
                  <a:ext uri="{FF2B5EF4-FFF2-40B4-BE49-F238E27FC236}">
                    <a16:creationId xmlns:a16="http://schemas.microsoft.com/office/drawing/2014/main" id="{4A96D13D-A067-4689-BD78-57CC3508F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2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3" name="Line 1574">
                <a:extLst>
                  <a:ext uri="{FF2B5EF4-FFF2-40B4-BE49-F238E27FC236}">
                    <a16:creationId xmlns:a16="http://schemas.microsoft.com/office/drawing/2014/main" id="{2B83ABA3-C9CB-4F61-8D98-ED5C4DA4D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9" y="18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4" name="Line 1575">
                <a:extLst>
                  <a:ext uri="{FF2B5EF4-FFF2-40B4-BE49-F238E27FC236}">
                    <a16:creationId xmlns:a16="http://schemas.microsoft.com/office/drawing/2014/main" id="{7199AEAA-C42D-47D4-A474-3DF36EF82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5" name="Line 1576">
                <a:extLst>
                  <a:ext uri="{FF2B5EF4-FFF2-40B4-BE49-F238E27FC236}">
                    <a16:creationId xmlns:a16="http://schemas.microsoft.com/office/drawing/2014/main" id="{DDE5063D-74C8-4127-B694-347DF1CE0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892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6" name="Line 1577">
                <a:extLst>
                  <a:ext uri="{FF2B5EF4-FFF2-40B4-BE49-F238E27FC236}">
                    <a16:creationId xmlns:a16="http://schemas.microsoft.com/office/drawing/2014/main" id="{E764A66A-12FF-49A1-A6D7-B204FB2D4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8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7" name="Line 1578">
                <a:extLst>
                  <a:ext uri="{FF2B5EF4-FFF2-40B4-BE49-F238E27FC236}">
                    <a16:creationId xmlns:a16="http://schemas.microsoft.com/office/drawing/2014/main" id="{E8F57295-C660-483C-A462-0903543CC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2" y="18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8" name="Line 1579">
                <a:extLst>
                  <a:ext uri="{FF2B5EF4-FFF2-40B4-BE49-F238E27FC236}">
                    <a16:creationId xmlns:a16="http://schemas.microsoft.com/office/drawing/2014/main" id="{CEAAB7CB-E18F-4639-9326-1E4C24B71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7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9" name="Line 1580">
                <a:extLst>
                  <a:ext uri="{FF2B5EF4-FFF2-40B4-BE49-F238E27FC236}">
                    <a16:creationId xmlns:a16="http://schemas.microsoft.com/office/drawing/2014/main" id="{396FFB60-691B-44EA-8CB4-B78A65F5D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18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0" name="Line 1581">
                <a:extLst>
                  <a:ext uri="{FF2B5EF4-FFF2-40B4-BE49-F238E27FC236}">
                    <a16:creationId xmlns:a16="http://schemas.microsoft.com/office/drawing/2014/main" id="{9E9FB871-ED82-41DC-95BD-E82F0D4EF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1" name="Line 1582">
                <a:extLst>
                  <a:ext uri="{FF2B5EF4-FFF2-40B4-BE49-F238E27FC236}">
                    <a16:creationId xmlns:a16="http://schemas.microsoft.com/office/drawing/2014/main" id="{04B7E3F3-D450-440C-BA2D-EA983C48D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1892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2" name="Line 1583">
                <a:extLst>
                  <a:ext uri="{FF2B5EF4-FFF2-40B4-BE49-F238E27FC236}">
                    <a16:creationId xmlns:a16="http://schemas.microsoft.com/office/drawing/2014/main" id="{14D21949-08D7-4B42-90ED-04C2F4185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3" name="Line 1584">
                <a:extLst>
                  <a:ext uri="{FF2B5EF4-FFF2-40B4-BE49-F238E27FC236}">
                    <a16:creationId xmlns:a16="http://schemas.microsoft.com/office/drawing/2014/main" id="{C248FAAD-1B4E-43C2-BB9C-952C65AB1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3" y="18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4" name="Line 1585">
                <a:extLst>
                  <a:ext uri="{FF2B5EF4-FFF2-40B4-BE49-F238E27FC236}">
                    <a16:creationId xmlns:a16="http://schemas.microsoft.com/office/drawing/2014/main" id="{E0405A6C-37B0-407B-A8D8-B78591728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5" name="Line 1586">
                <a:extLst>
                  <a:ext uri="{FF2B5EF4-FFF2-40B4-BE49-F238E27FC236}">
                    <a16:creationId xmlns:a16="http://schemas.microsoft.com/office/drawing/2014/main" id="{A76C3D24-3392-45F2-9041-68E7C7936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9" y="1892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6" name="Line 1587">
                <a:extLst>
                  <a:ext uri="{FF2B5EF4-FFF2-40B4-BE49-F238E27FC236}">
                    <a16:creationId xmlns:a16="http://schemas.microsoft.com/office/drawing/2014/main" id="{58EE7E10-64F2-4472-8C97-FD009006E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6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7" name="Line 1588">
                <a:extLst>
                  <a:ext uri="{FF2B5EF4-FFF2-40B4-BE49-F238E27FC236}">
                    <a16:creationId xmlns:a16="http://schemas.microsoft.com/office/drawing/2014/main" id="{2FC25908-0125-4CED-B843-B98150264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3" y="189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8" name="Line 1589">
                <a:extLst>
                  <a:ext uri="{FF2B5EF4-FFF2-40B4-BE49-F238E27FC236}">
                    <a16:creationId xmlns:a16="http://schemas.microsoft.com/office/drawing/2014/main" id="{075BAFA5-027C-490E-9241-73AACF30C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8" y="1877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9" name="Line 1590">
                <a:extLst>
                  <a:ext uri="{FF2B5EF4-FFF2-40B4-BE49-F238E27FC236}">
                    <a16:creationId xmlns:a16="http://schemas.microsoft.com/office/drawing/2014/main" id="{691DE26B-3900-4695-8072-0931CB125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8" y="19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0" name="Line 1591">
                <a:extLst>
                  <a:ext uri="{FF2B5EF4-FFF2-40B4-BE49-F238E27FC236}">
                    <a16:creationId xmlns:a16="http://schemas.microsoft.com/office/drawing/2014/main" id="{856D3B42-B09D-42EA-ABE0-75C38B06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" y="19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1" name="Line 1592">
                <a:extLst>
                  <a:ext uri="{FF2B5EF4-FFF2-40B4-BE49-F238E27FC236}">
                    <a16:creationId xmlns:a16="http://schemas.microsoft.com/office/drawing/2014/main" id="{F306E479-418C-4951-9CFD-36FA8A6B6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9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2" name="Line 1593">
                <a:extLst>
                  <a:ext uri="{FF2B5EF4-FFF2-40B4-BE49-F238E27FC236}">
                    <a16:creationId xmlns:a16="http://schemas.microsoft.com/office/drawing/2014/main" id="{ECCE899A-B729-41FA-AE47-B8367875B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4" y="19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3" name="Line 1594">
                <a:extLst>
                  <a:ext uri="{FF2B5EF4-FFF2-40B4-BE49-F238E27FC236}">
                    <a16:creationId xmlns:a16="http://schemas.microsoft.com/office/drawing/2014/main" id="{7CDB6002-DC6F-4228-A5DA-C373E87D7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4" y="19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4" name="Line 1595">
                <a:extLst>
                  <a:ext uri="{FF2B5EF4-FFF2-40B4-BE49-F238E27FC236}">
                    <a16:creationId xmlns:a16="http://schemas.microsoft.com/office/drawing/2014/main" id="{C35FCF60-FD41-47C4-B2B5-D928E83DA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9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5" name="Line 1596">
                <a:extLst>
                  <a:ext uri="{FF2B5EF4-FFF2-40B4-BE49-F238E27FC236}">
                    <a16:creationId xmlns:a16="http://schemas.microsoft.com/office/drawing/2014/main" id="{BC3C6D81-0609-4665-A669-E851496FC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8" y="19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6" name="Line 1597">
                <a:extLst>
                  <a:ext uri="{FF2B5EF4-FFF2-40B4-BE49-F238E27FC236}">
                    <a16:creationId xmlns:a16="http://schemas.microsoft.com/office/drawing/2014/main" id="{117E2E46-4612-4FE4-A7F8-46F097779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5" y="19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7" name="Line 1598">
                <a:extLst>
                  <a:ext uri="{FF2B5EF4-FFF2-40B4-BE49-F238E27FC236}">
                    <a16:creationId xmlns:a16="http://schemas.microsoft.com/office/drawing/2014/main" id="{823EDA05-56BB-4D5D-9D74-FBBE22CB0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8" y="192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8" name="Line 1599">
                <a:extLst>
                  <a:ext uri="{FF2B5EF4-FFF2-40B4-BE49-F238E27FC236}">
                    <a16:creationId xmlns:a16="http://schemas.microsoft.com/office/drawing/2014/main" id="{B6D9E59A-FA06-4CDC-A36D-60B2D472E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5" y="19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9" name="Line 1600">
                <a:extLst>
                  <a:ext uri="{FF2B5EF4-FFF2-40B4-BE49-F238E27FC236}">
                    <a16:creationId xmlns:a16="http://schemas.microsoft.com/office/drawing/2014/main" id="{2D28682C-672B-41B0-822A-4AF8F8352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3" y="19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0" name="Line 1601">
                <a:extLst>
                  <a:ext uri="{FF2B5EF4-FFF2-40B4-BE49-F238E27FC236}">
                    <a16:creationId xmlns:a16="http://schemas.microsoft.com/office/drawing/2014/main" id="{9655C38C-B735-4A54-8225-FECF29E38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0" y="19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1" name="Line 1602">
                <a:extLst>
                  <a:ext uri="{FF2B5EF4-FFF2-40B4-BE49-F238E27FC236}">
                    <a16:creationId xmlns:a16="http://schemas.microsoft.com/office/drawing/2014/main" id="{64E28059-19E0-4150-AB2E-B5C502E02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9" y="192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2" name="Line 1603">
                <a:extLst>
                  <a:ext uri="{FF2B5EF4-FFF2-40B4-BE49-F238E27FC236}">
                    <a16:creationId xmlns:a16="http://schemas.microsoft.com/office/drawing/2014/main" id="{E1C54F27-71B9-4FC8-A3BB-A9847D3BB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6" y="190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3" name="Line 1604">
                <a:extLst>
                  <a:ext uri="{FF2B5EF4-FFF2-40B4-BE49-F238E27FC236}">
                    <a16:creationId xmlns:a16="http://schemas.microsoft.com/office/drawing/2014/main" id="{B16CA771-36BA-466D-ACA2-64A00EEE1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92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4" name="Line 1605">
                <a:extLst>
                  <a:ext uri="{FF2B5EF4-FFF2-40B4-BE49-F238E27FC236}">
                    <a16:creationId xmlns:a16="http://schemas.microsoft.com/office/drawing/2014/main" id="{FDEC8E79-FC7D-48F7-B496-80DE0FE90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1" y="191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5" name="Line 1606">
                <a:extLst>
                  <a:ext uri="{FF2B5EF4-FFF2-40B4-BE49-F238E27FC236}">
                    <a16:creationId xmlns:a16="http://schemas.microsoft.com/office/drawing/2014/main" id="{A8EC5DCD-7D24-475C-998E-811961119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3" y="1926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6" name="Line 1607">
                <a:extLst>
                  <a:ext uri="{FF2B5EF4-FFF2-40B4-BE49-F238E27FC236}">
                    <a16:creationId xmlns:a16="http://schemas.microsoft.com/office/drawing/2014/main" id="{ABF173E9-8687-49B7-8EA9-1FEAC582E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191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7" name="Line 1608">
                <a:extLst>
                  <a:ext uri="{FF2B5EF4-FFF2-40B4-BE49-F238E27FC236}">
                    <a16:creationId xmlns:a16="http://schemas.microsoft.com/office/drawing/2014/main" id="{DB13B56D-4111-4D06-B2B6-5619F1A39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1" y="193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8" name="Line 1609">
                <a:extLst>
                  <a:ext uri="{FF2B5EF4-FFF2-40B4-BE49-F238E27FC236}">
                    <a16:creationId xmlns:a16="http://schemas.microsoft.com/office/drawing/2014/main" id="{F1D191CB-0EBA-4C61-8709-9F5804D14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8" y="191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9" name="Line 1610">
                <a:extLst>
                  <a:ext uri="{FF2B5EF4-FFF2-40B4-BE49-F238E27FC236}">
                    <a16:creationId xmlns:a16="http://schemas.microsoft.com/office/drawing/2014/main" id="{4D5A11AE-62DE-4136-A8A5-A484F2A2D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3" y="193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0" name="Line 1611">
                <a:extLst>
                  <a:ext uri="{FF2B5EF4-FFF2-40B4-BE49-F238E27FC236}">
                    <a16:creationId xmlns:a16="http://schemas.microsoft.com/office/drawing/2014/main" id="{01BB75B7-5F3E-4E5D-923B-B3352D4CF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0" y="191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grpSp>
          <p:nvGrpSpPr>
            <p:cNvPr id="20" name="Group 1813">
              <a:extLst>
                <a:ext uri="{FF2B5EF4-FFF2-40B4-BE49-F238E27FC236}">
                  <a16:creationId xmlns:a16="http://schemas.microsoft.com/office/drawing/2014/main" id="{E582F1A8-0E20-44D5-B3A2-F9AD8C53C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7" y="1918"/>
              <a:ext cx="1379" cy="277"/>
              <a:chOff x="1647" y="1918"/>
              <a:chExt cx="1379" cy="277"/>
            </a:xfrm>
          </p:grpSpPr>
          <p:sp>
            <p:nvSpPr>
              <p:cNvPr id="29" name="Line 1613">
                <a:extLst>
                  <a:ext uri="{FF2B5EF4-FFF2-40B4-BE49-F238E27FC236}">
                    <a16:creationId xmlns:a16="http://schemas.microsoft.com/office/drawing/2014/main" id="{FE6898AB-B281-4E29-8CF9-BB26A555E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" y="193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0" name="Line 1614">
                <a:extLst>
                  <a:ext uri="{FF2B5EF4-FFF2-40B4-BE49-F238E27FC236}">
                    <a16:creationId xmlns:a16="http://schemas.microsoft.com/office/drawing/2014/main" id="{317C511F-67A8-4769-BCC7-38B579F7A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191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1" name="Line 1615">
                <a:extLst>
                  <a:ext uri="{FF2B5EF4-FFF2-40B4-BE49-F238E27FC236}">
                    <a16:creationId xmlns:a16="http://schemas.microsoft.com/office/drawing/2014/main" id="{CABC0032-48BB-4271-8126-11A307EB8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7" y="1933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2" name="Line 1616">
                <a:extLst>
                  <a:ext uri="{FF2B5EF4-FFF2-40B4-BE49-F238E27FC236}">
                    <a16:creationId xmlns:a16="http://schemas.microsoft.com/office/drawing/2014/main" id="{DEE4829F-B04E-4C97-A207-8F7200625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191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3" name="Line 1617">
                <a:extLst>
                  <a:ext uri="{FF2B5EF4-FFF2-40B4-BE49-F238E27FC236}">
                    <a16:creationId xmlns:a16="http://schemas.microsoft.com/office/drawing/2014/main" id="{B7616B0D-DD03-4945-87CC-7A3FFD91C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9" y="1933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4" name="Line 1618">
                <a:extLst>
                  <a:ext uri="{FF2B5EF4-FFF2-40B4-BE49-F238E27FC236}">
                    <a16:creationId xmlns:a16="http://schemas.microsoft.com/office/drawing/2014/main" id="{75D3A9BD-5E62-4D01-A9AB-33652E9B4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1918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5" name="Line 1619">
                <a:extLst>
                  <a:ext uri="{FF2B5EF4-FFF2-40B4-BE49-F238E27FC236}">
                    <a16:creationId xmlns:a16="http://schemas.microsoft.com/office/drawing/2014/main" id="{76BC4F9F-44DD-49AC-B97B-5DBC984E6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194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6" name="Line 1620">
                <a:extLst>
                  <a:ext uri="{FF2B5EF4-FFF2-40B4-BE49-F238E27FC236}">
                    <a16:creationId xmlns:a16="http://schemas.microsoft.com/office/drawing/2014/main" id="{9DA1A753-A3EC-4F95-B3FD-D04CECC6C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3" y="193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7" name="Line 1621">
                <a:extLst>
                  <a:ext uri="{FF2B5EF4-FFF2-40B4-BE49-F238E27FC236}">
                    <a16:creationId xmlns:a16="http://schemas.microsoft.com/office/drawing/2014/main" id="{22CEAE91-4AD6-4B98-BBC9-DCD37AF2E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194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8" name="Line 1622">
                <a:extLst>
                  <a:ext uri="{FF2B5EF4-FFF2-40B4-BE49-F238E27FC236}">
                    <a16:creationId xmlns:a16="http://schemas.microsoft.com/office/drawing/2014/main" id="{E1980351-FDE2-4EE8-BC9E-2A7DDDAF7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3" y="1931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39" name="Line 1623">
                <a:extLst>
                  <a:ext uri="{FF2B5EF4-FFF2-40B4-BE49-F238E27FC236}">
                    <a16:creationId xmlns:a16="http://schemas.microsoft.com/office/drawing/2014/main" id="{6A7A7826-828F-4DE8-B7AB-E1B718C5B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1954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0" name="Line 1624">
                <a:extLst>
                  <a:ext uri="{FF2B5EF4-FFF2-40B4-BE49-F238E27FC236}">
                    <a16:creationId xmlns:a16="http://schemas.microsoft.com/office/drawing/2014/main" id="{6D68A253-7B28-4078-98AD-442FE66CC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" y="1939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1" name="Line 1625">
                <a:extLst>
                  <a:ext uri="{FF2B5EF4-FFF2-40B4-BE49-F238E27FC236}">
                    <a16:creationId xmlns:a16="http://schemas.microsoft.com/office/drawing/2014/main" id="{E352361B-42AE-4BEA-8A73-8707690B0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1" y="19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2" name="Line 1626">
                <a:extLst>
                  <a:ext uri="{FF2B5EF4-FFF2-40B4-BE49-F238E27FC236}">
                    <a16:creationId xmlns:a16="http://schemas.microsoft.com/office/drawing/2014/main" id="{6DE1F5BF-42EE-4B15-AACB-75A6CE5B9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" y="194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3" name="Line 1627">
                <a:extLst>
                  <a:ext uri="{FF2B5EF4-FFF2-40B4-BE49-F238E27FC236}">
                    <a16:creationId xmlns:a16="http://schemas.microsoft.com/office/drawing/2014/main" id="{B132B328-A74D-49CD-A8C9-CEB659EC9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8" y="1961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4" name="Line 1628">
                <a:extLst>
                  <a:ext uri="{FF2B5EF4-FFF2-40B4-BE49-F238E27FC236}">
                    <a16:creationId xmlns:a16="http://schemas.microsoft.com/office/drawing/2014/main" id="{0E7B54F1-7A59-435C-8B44-68F912161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5" y="194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5" name="Line 1629">
                <a:extLst>
                  <a:ext uri="{FF2B5EF4-FFF2-40B4-BE49-F238E27FC236}">
                    <a16:creationId xmlns:a16="http://schemas.microsoft.com/office/drawing/2014/main" id="{2EE575E2-5589-4F9C-BE66-83E146A2D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2" y="19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6" name="Line 1630">
                <a:extLst>
                  <a:ext uri="{FF2B5EF4-FFF2-40B4-BE49-F238E27FC236}">
                    <a16:creationId xmlns:a16="http://schemas.microsoft.com/office/drawing/2014/main" id="{D2168D81-437F-4FFC-87A3-9282BE7C6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9" y="194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7" name="Line 1631">
                <a:extLst>
                  <a:ext uri="{FF2B5EF4-FFF2-40B4-BE49-F238E27FC236}">
                    <a16:creationId xmlns:a16="http://schemas.microsoft.com/office/drawing/2014/main" id="{40B4A04D-5211-4CCE-87D2-175639094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0" y="1961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8" name="Line 1632">
                <a:extLst>
                  <a:ext uri="{FF2B5EF4-FFF2-40B4-BE49-F238E27FC236}">
                    <a16:creationId xmlns:a16="http://schemas.microsoft.com/office/drawing/2014/main" id="{A37BFEE1-8FA3-4176-AAE5-59CA57ED8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5" y="1946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49" name="Line 1633">
                <a:extLst>
                  <a:ext uri="{FF2B5EF4-FFF2-40B4-BE49-F238E27FC236}">
                    <a16:creationId xmlns:a16="http://schemas.microsoft.com/office/drawing/2014/main" id="{875C04C3-BDEC-416B-A297-E380EDC42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0" name="Line 1634">
                <a:extLst>
                  <a:ext uri="{FF2B5EF4-FFF2-40B4-BE49-F238E27FC236}">
                    <a16:creationId xmlns:a16="http://schemas.microsoft.com/office/drawing/2014/main" id="{10BD500B-C62C-4F0D-BDD4-268CBD2FD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1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1" name="Line 1635">
                <a:extLst>
                  <a:ext uri="{FF2B5EF4-FFF2-40B4-BE49-F238E27FC236}">
                    <a16:creationId xmlns:a16="http://schemas.microsoft.com/office/drawing/2014/main" id="{B509D8EE-4E48-4546-ABF3-9CB79BCBD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5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2" name="Line 1636">
                <a:extLst>
                  <a:ext uri="{FF2B5EF4-FFF2-40B4-BE49-F238E27FC236}">
                    <a16:creationId xmlns:a16="http://schemas.microsoft.com/office/drawing/2014/main" id="{F189ECBC-AF45-46CE-B13F-50B241B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2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3" name="Line 1637">
                <a:extLst>
                  <a:ext uri="{FF2B5EF4-FFF2-40B4-BE49-F238E27FC236}">
                    <a16:creationId xmlns:a16="http://schemas.microsoft.com/office/drawing/2014/main" id="{8FC43BD2-D017-4E9C-AAD3-358413E94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4" name="Line 1638">
                <a:extLst>
                  <a:ext uri="{FF2B5EF4-FFF2-40B4-BE49-F238E27FC236}">
                    <a16:creationId xmlns:a16="http://schemas.microsoft.com/office/drawing/2014/main" id="{B3EF1919-BD2D-4574-94C6-9A0EEFF85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4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5" name="Line 1639">
                <a:extLst>
                  <a:ext uri="{FF2B5EF4-FFF2-40B4-BE49-F238E27FC236}">
                    <a16:creationId xmlns:a16="http://schemas.microsoft.com/office/drawing/2014/main" id="{41AFC968-E4B5-42D5-86C4-617D433B5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6" name="Line 1640">
                <a:extLst>
                  <a:ext uri="{FF2B5EF4-FFF2-40B4-BE49-F238E27FC236}">
                    <a16:creationId xmlns:a16="http://schemas.microsoft.com/office/drawing/2014/main" id="{503D6F83-0FE3-45AD-B2E1-6267DEA2E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4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7" name="Line 1641">
                <a:extLst>
                  <a:ext uri="{FF2B5EF4-FFF2-40B4-BE49-F238E27FC236}">
                    <a16:creationId xmlns:a16="http://schemas.microsoft.com/office/drawing/2014/main" id="{15F333D6-7DCE-4479-8A07-A7E38B2BC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9" y="196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8" name="Line 1642">
                <a:extLst>
                  <a:ext uri="{FF2B5EF4-FFF2-40B4-BE49-F238E27FC236}">
                    <a16:creationId xmlns:a16="http://schemas.microsoft.com/office/drawing/2014/main" id="{D413DFE1-DD59-43A6-9BD4-CCEDA8CD9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4" y="195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59" name="Line 1643">
                <a:extLst>
                  <a:ext uri="{FF2B5EF4-FFF2-40B4-BE49-F238E27FC236}">
                    <a16:creationId xmlns:a16="http://schemas.microsoft.com/office/drawing/2014/main" id="{42EE0363-3473-4CF6-BC58-B321AF9A4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1" y="198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0" name="Line 1644">
                <a:extLst>
                  <a:ext uri="{FF2B5EF4-FFF2-40B4-BE49-F238E27FC236}">
                    <a16:creationId xmlns:a16="http://schemas.microsoft.com/office/drawing/2014/main" id="{C483DDA2-53DD-4107-AE26-470808395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196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1" name="Line 1645">
                <a:extLst>
                  <a:ext uri="{FF2B5EF4-FFF2-40B4-BE49-F238E27FC236}">
                    <a16:creationId xmlns:a16="http://schemas.microsoft.com/office/drawing/2014/main" id="{83684A7D-703C-454A-8E2C-F481EC364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1" y="1982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2" name="Line 1646">
                <a:extLst>
                  <a:ext uri="{FF2B5EF4-FFF2-40B4-BE49-F238E27FC236}">
                    <a16:creationId xmlns:a16="http://schemas.microsoft.com/office/drawing/2014/main" id="{1A6CF52A-63D1-49F9-8E94-499351A07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1967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3" name="Line 1647">
                <a:extLst>
                  <a:ext uri="{FF2B5EF4-FFF2-40B4-BE49-F238E27FC236}">
                    <a16:creationId xmlns:a16="http://schemas.microsoft.com/office/drawing/2014/main" id="{2B331828-AC83-4675-986E-BCC8A6AE2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8" y="198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4" name="Line 1648">
                <a:extLst>
                  <a:ext uri="{FF2B5EF4-FFF2-40B4-BE49-F238E27FC236}">
                    <a16:creationId xmlns:a16="http://schemas.microsoft.com/office/drawing/2014/main" id="{D405A892-009B-4F35-AF43-EFE531AA7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1975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5" name="Line 1649">
                <a:extLst>
                  <a:ext uri="{FF2B5EF4-FFF2-40B4-BE49-F238E27FC236}">
                    <a16:creationId xmlns:a16="http://schemas.microsoft.com/office/drawing/2014/main" id="{E7A6CDEC-B3B3-4F12-8912-E24BBFF27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8" y="1988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6" name="Line 1650">
                <a:extLst>
                  <a:ext uri="{FF2B5EF4-FFF2-40B4-BE49-F238E27FC236}">
                    <a16:creationId xmlns:a16="http://schemas.microsoft.com/office/drawing/2014/main" id="{E834FF3C-E20B-464D-9725-8629B4714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1975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7" name="Line 1651">
                <a:extLst>
                  <a:ext uri="{FF2B5EF4-FFF2-40B4-BE49-F238E27FC236}">
                    <a16:creationId xmlns:a16="http://schemas.microsoft.com/office/drawing/2014/main" id="{E34E9BB6-9B62-4A0F-AEF2-38057CEBC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8" y="1997"/>
                <a:ext cx="33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8" name="Line 1652">
                <a:extLst>
                  <a:ext uri="{FF2B5EF4-FFF2-40B4-BE49-F238E27FC236}">
                    <a16:creationId xmlns:a16="http://schemas.microsoft.com/office/drawing/2014/main" id="{CC4178B3-55F9-4063-82C9-3DB9FB1C5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198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69" name="Line 1653">
                <a:extLst>
                  <a:ext uri="{FF2B5EF4-FFF2-40B4-BE49-F238E27FC236}">
                    <a16:creationId xmlns:a16="http://schemas.microsoft.com/office/drawing/2014/main" id="{ECB22EAE-4DB6-4335-884D-220E20352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0" name="Line 1654">
                <a:extLst>
                  <a:ext uri="{FF2B5EF4-FFF2-40B4-BE49-F238E27FC236}">
                    <a16:creationId xmlns:a16="http://schemas.microsoft.com/office/drawing/2014/main" id="{260C4871-E21D-4A99-B282-049755824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2" name="Line 1655">
                <a:extLst>
                  <a:ext uri="{FF2B5EF4-FFF2-40B4-BE49-F238E27FC236}">
                    <a16:creationId xmlns:a16="http://schemas.microsoft.com/office/drawing/2014/main" id="{D88816CD-461C-4972-82C6-FCF23AC35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7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3" name="Line 1656">
                <a:extLst>
                  <a:ext uri="{FF2B5EF4-FFF2-40B4-BE49-F238E27FC236}">
                    <a16:creationId xmlns:a16="http://schemas.microsoft.com/office/drawing/2014/main" id="{ED6FDEB4-F19A-4211-BEB3-377A67656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4" name="Line 1657">
                <a:extLst>
                  <a:ext uri="{FF2B5EF4-FFF2-40B4-BE49-F238E27FC236}">
                    <a16:creationId xmlns:a16="http://schemas.microsoft.com/office/drawing/2014/main" id="{7275C27A-25E5-4743-827E-87900FE2F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5" name="Line 1658">
                <a:extLst>
                  <a:ext uri="{FF2B5EF4-FFF2-40B4-BE49-F238E27FC236}">
                    <a16:creationId xmlns:a16="http://schemas.microsoft.com/office/drawing/2014/main" id="{8266AA40-A41D-40FD-8F5F-8235ECFB6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6" name="Line 1659">
                <a:extLst>
                  <a:ext uri="{FF2B5EF4-FFF2-40B4-BE49-F238E27FC236}">
                    <a16:creationId xmlns:a16="http://schemas.microsoft.com/office/drawing/2014/main" id="{3AC3703F-D1E6-404F-AF03-03C6DC913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7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7" name="Line 1660">
                <a:extLst>
                  <a:ext uri="{FF2B5EF4-FFF2-40B4-BE49-F238E27FC236}">
                    <a16:creationId xmlns:a16="http://schemas.microsoft.com/office/drawing/2014/main" id="{B7BE1BAE-E48F-4C1B-9E80-9841D5857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78" name="Line 1661">
                <a:extLst>
                  <a:ext uri="{FF2B5EF4-FFF2-40B4-BE49-F238E27FC236}">
                    <a16:creationId xmlns:a16="http://schemas.microsoft.com/office/drawing/2014/main" id="{D873A9E4-F385-48C3-B9D3-882B47FBF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1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0" name="Line 1662">
                <a:extLst>
                  <a:ext uri="{FF2B5EF4-FFF2-40B4-BE49-F238E27FC236}">
                    <a16:creationId xmlns:a16="http://schemas.microsoft.com/office/drawing/2014/main" id="{0F06DADA-7DAA-437C-898A-4667FE836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1" name="Line 1663">
                <a:extLst>
                  <a:ext uri="{FF2B5EF4-FFF2-40B4-BE49-F238E27FC236}">
                    <a16:creationId xmlns:a16="http://schemas.microsoft.com/office/drawing/2014/main" id="{9E11F39E-1C24-4F2E-B43B-26870345D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7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2" name="Line 1664">
                <a:extLst>
                  <a:ext uri="{FF2B5EF4-FFF2-40B4-BE49-F238E27FC236}">
                    <a16:creationId xmlns:a16="http://schemas.microsoft.com/office/drawing/2014/main" id="{C0E17E44-A1AA-4FDC-AFB5-D3478C1DB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2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3" name="Line 1665">
                <a:extLst>
                  <a:ext uri="{FF2B5EF4-FFF2-40B4-BE49-F238E27FC236}">
                    <a16:creationId xmlns:a16="http://schemas.microsoft.com/office/drawing/2014/main" id="{19840B6C-F0F0-4669-8B1D-71A8D0575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005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4" name="Line 1666">
                <a:extLst>
                  <a:ext uri="{FF2B5EF4-FFF2-40B4-BE49-F238E27FC236}">
                    <a16:creationId xmlns:a16="http://schemas.microsoft.com/office/drawing/2014/main" id="{935774F7-1177-4E90-A9A1-FA3FF44DB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5" name="Line 1667">
                <a:extLst>
                  <a:ext uri="{FF2B5EF4-FFF2-40B4-BE49-F238E27FC236}">
                    <a16:creationId xmlns:a16="http://schemas.microsoft.com/office/drawing/2014/main" id="{46D879F6-7636-4D52-868E-C56C1C793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6" name="Line 1668">
                <a:extLst>
                  <a:ext uri="{FF2B5EF4-FFF2-40B4-BE49-F238E27FC236}">
                    <a16:creationId xmlns:a16="http://schemas.microsoft.com/office/drawing/2014/main" id="{0D1C2B02-8B1A-4858-BC26-9C6A22C04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7" name="Line 1669">
                <a:extLst>
                  <a:ext uri="{FF2B5EF4-FFF2-40B4-BE49-F238E27FC236}">
                    <a16:creationId xmlns:a16="http://schemas.microsoft.com/office/drawing/2014/main" id="{CB3B89F2-1FA3-4B46-96FE-13BA2CD97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8" name="Line 1670">
                <a:extLst>
                  <a:ext uri="{FF2B5EF4-FFF2-40B4-BE49-F238E27FC236}">
                    <a16:creationId xmlns:a16="http://schemas.microsoft.com/office/drawing/2014/main" id="{C706A36C-DDAA-4EB4-856A-1D9049A71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89" name="Line 1671">
                <a:extLst>
                  <a:ext uri="{FF2B5EF4-FFF2-40B4-BE49-F238E27FC236}">
                    <a16:creationId xmlns:a16="http://schemas.microsoft.com/office/drawing/2014/main" id="{07716ACA-FA10-48AC-A9FA-80394FD3D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0" name="Line 1672">
                <a:extLst>
                  <a:ext uri="{FF2B5EF4-FFF2-40B4-BE49-F238E27FC236}">
                    <a16:creationId xmlns:a16="http://schemas.microsoft.com/office/drawing/2014/main" id="{0872A22D-7210-4092-A7A8-74A943DE1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1" name="Line 1673">
                <a:extLst>
                  <a:ext uri="{FF2B5EF4-FFF2-40B4-BE49-F238E27FC236}">
                    <a16:creationId xmlns:a16="http://schemas.microsoft.com/office/drawing/2014/main" id="{9EA3FABF-BCF6-43B2-9057-7DA265FC4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2" name="Line 1674">
                <a:extLst>
                  <a:ext uri="{FF2B5EF4-FFF2-40B4-BE49-F238E27FC236}">
                    <a16:creationId xmlns:a16="http://schemas.microsoft.com/office/drawing/2014/main" id="{E397A615-3070-4C0A-9FCF-51847CD16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3" name="Line 1675">
                <a:extLst>
                  <a:ext uri="{FF2B5EF4-FFF2-40B4-BE49-F238E27FC236}">
                    <a16:creationId xmlns:a16="http://schemas.microsoft.com/office/drawing/2014/main" id="{9EEF3F1E-581D-4C8A-B4E5-7749229E5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4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4" name="Line 1676">
                <a:extLst>
                  <a:ext uri="{FF2B5EF4-FFF2-40B4-BE49-F238E27FC236}">
                    <a16:creationId xmlns:a16="http://schemas.microsoft.com/office/drawing/2014/main" id="{1DFB18FD-1613-4EE3-9CCE-0F6CB76BD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5" name="Line 1677">
                <a:extLst>
                  <a:ext uri="{FF2B5EF4-FFF2-40B4-BE49-F238E27FC236}">
                    <a16:creationId xmlns:a16="http://schemas.microsoft.com/office/drawing/2014/main" id="{0174B1A8-99BC-4F43-9D50-D978427DD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6" name="Line 1678">
                <a:extLst>
                  <a:ext uri="{FF2B5EF4-FFF2-40B4-BE49-F238E27FC236}">
                    <a16:creationId xmlns:a16="http://schemas.microsoft.com/office/drawing/2014/main" id="{F52BF717-6271-474F-B462-5278C293D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7" name="Line 1679">
                <a:extLst>
                  <a:ext uri="{FF2B5EF4-FFF2-40B4-BE49-F238E27FC236}">
                    <a16:creationId xmlns:a16="http://schemas.microsoft.com/office/drawing/2014/main" id="{9C493F3B-57C2-49C4-A4E2-A701F7D2F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8" name="Line 1680">
                <a:extLst>
                  <a:ext uri="{FF2B5EF4-FFF2-40B4-BE49-F238E27FC236}">
                    <a16:creationId xmlns:a16="http://schemas.microsoft.com/office/drawing/2014/main" id="{297F1BE9-3C89-4E19-9AC6-E9B8E052C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99" name="Line 1681">
                <a:extLst>
                  <a:ext uri="{FF2B5EF4-FFF2-40B4-BE49-F238E27FC236}">
                    <a16:creationId xmlns:a16="http://schemas.microsoft.com/office/drawing/2014/main" id="{6B3AC640-5A7B-430F-A8E9-E2C224EDA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0" name="Line 1682">
                <a:extLst>
                  <a:ext uri="{FF2B5EF4-FFF2-40B4-BE49-F238E27FC236}">
                    <a16:creationId xmlns:a16="http://schemas.microsoft.com/office/drawing/2014/main" id="{44D821D6-A21A-4744-9C0F-6B8A1AA7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1" name="Line 1683">
                <a:extLst>
                  <a:ext uri="{FF2B5EF4-FFF2-40B4-BE49-F238E27FC236}">
                    <a16:creationId xmlns:a16="http://schemas.microsoft.com/office/drawing/2014/main" id="{B973F59B-7991-4B0C-9C8D-EE3964B87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2" name="Line 1684">
                <a:extLst>
                  <a:ext uri="{FF2B5EF4-FFF2-40B4-BE49-F238E27FC236}">
                    <a16:creationId xmlns:a16="http://schemas.microsoft.com/office/drawing/2014/main" id="{E349230E-A484-488D-9DEE-9EFC80866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3" name="Line 1685">
                <a:extLst>
                  <a:ext uri="{FF2B5EF4-FFF2-40B4-BE49-F238E27FC236}">
                    <a16:creationId xmlns:a16="http://schemas.microsoft.com/office/drawing/2014/main" id="{92CA35BF-0400-43EA-90E7-D5CAC0C85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4" name="Line 1686">
                <a:extLst>
                  <a:ext uri="{FF2B5EF4-FFF2-40B4-BE49-F238E27FC236}">
                    <a16:creationId xmlns:a16="http://schemas.microsoft.com/office/drawing/2014/main" id="{52D9AECC-BBAF-46D3-B07A-7A89837CA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5" name="Line 1687">
                <a:extLst>
                  <a:ext uri="{FF2B5EF4-FFF2-40B4-BE49-F238E27FC236}">
                    <a16:creationId xmlns:a16="http://schemas.microsoft.com/office/drawing/2014/main" id="{74B13A14-32FB-4ADA-A6B4-B266F5A1A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6" name="Line 1688">
                <a:extLst>
                  <a:ext uri="{FF2B5EF4-FFF2-40B4-BE49-F238E27FC236}">
                    <a16:creationId xmlns:a16="http://schemas.microsoft.com/office/drawing/2014/main" id="{88DD4AAE-21C5-4E66-8F1F-CC1BB3662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7" name="Line 1689">
                <a:extLst>
                  <a:ext uri="{FF2B5EF4-FFF2-40B4-BE49-F238E27FC236}">
                    <a16:creationId xmlns:a16="http://schemas.microsoft.com/office/drawing/2014/main" id="{CEC14B7B-2A13-42EA-B8A1-8352A1A60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8" name="Line 1690">
                <a:extLst>
                  <a:ext uri="{FF2B5EF4-FFF2-40B4-BE49-F238E27FC236}">
                    <a16:creationId xmlns:a16="http://schemas.microsoft.com/office/drawing/2014/main" id="{6A874A81-DC74-4473-BAF3-6B77A83E7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09" name="Line 1691">
                <a:extLst>
                  <a:ext uri="{FF2B5EF4-FFF2-40B4-BE49-F238E27FC236}">
                    <a16:creationId xmlns:a16="http://schemas.microsoft.com/office/drawing/2014/main" id="{1DE80A6B-26BE-4FB8-8E33-4FAF1E7FD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200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0" name="Line 1692">
                <a:extLst>
                  <a:ext uri="{FF2B5EF4-FFF2-40B4-BE49-F238E27FC236}">
                    <a16:creationId xmlns:a16="http://schemas.microsoft.com/office/drawing/2014/main" id="{A5897E65-9DD2-4050-8960-2DD7E77DB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1" name="Line 1693">
                <a:extLst>
                  <a:ext uri="{FF2B5EF4-FFF2-40B4-BE49-F238E27FC236}">
                    <a16:creationId xmlns:a16="http://schemas.microsoft.com/office/drawing/2014/main" id="{E3A60E9E-FA9F-409F-A57D-7CEAB5FC3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2" name="Line 1694">
                <a:extLst>
                  <a:ext uri="{FF2B5EF4-FFF2-40B4-BE49-F238E27FC236}">
                    <a16:creationId xmlns:a16="http://schemas.microsoft.com/office/drawing/2014/main" id="{DA7E3A70-E82E-4429-8F79-C0B4F468C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3" name="Line 1695">
                <a:extLst>
                  <a:ext uri="{FF2B5EF4-FFF2-40B4-BE49-F238E27FC236}">
                    <a16:creationId xmlns:a16="http://schemas.microsoft.com/office/drawing/2014/main" id="{41F1592A-CC3D-4414-B95D-11DBCDBFC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4" name="Line 1696">
                <a:extLst>
                  <a:ext uri="{FF2B5EF4-FFF2-40B4-BE49-F238E27FC236}">
                    <a16:creationId xmlns:a16="http://schemas.microsoft.com/office/drawing/2014/main" id="{5908E168-24F3-4EB2-BAA8-66B40F46F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5" name="Line 1697">
                <a:extLst>
                  <a:ext uri="{FF2B5EF4-FFF2-40B4-BE49-F238E27FC236}">
                    <a16:creationId xmlns:a16="http://schemas.microsoft.com/office/drawing/2014/main" id="{301F8124-8016-451F-8C6C-FD4CE8F8F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1" y="200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6" name="Line 1698">
                <a:extLst>
                  <a:ext uri="{FF2B5EF4-FFF2-40B4-BE49-F238E27FC236}">
                    <a16:creationId xmlns:a16="http://schemas.microsoft.com/office/drawing/2014/main" id="{C6D55138-A914-4604-8691-E6A458376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8" y="199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7" name="Line 1699">
                <a:extLst>
                  <a:ext uri="{FF2B5EF4-FFF2-40B4-BE49-F238E27FC236}">
                    <a16:creationId xmlns:a16="http://schemas.microsoft.com/office/drawing/2014/main" id="{40DBD88C-F0C5-4CE5-8DBE-4BD5C63C6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4" y="20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8" name="Line 1700">
                <a:extLst>
                  <a:ext uri="{FF2B5EF4-FFF2-40B4-BE49-F238E27FC236}">
                    <a16:creationId xmlns:a16="http://schemas.microsoft.com/office/drawing/2014/main" id="{83891BB9-64D5-4DF2-B0D3-DE4D24667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20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19" name="Line 1701">
                <a:extLst>
                  <a:ext uri="{FF2B5EF4-FFF2-40B4-BE49-F238E27FC236}">
                    <a16:creationId xmlns:a16="http://schemas.microsoft.com/office/drawing/2014/main" id="{69AB5B0F-89FE-448D-A62A-A47A291E4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8" y="20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0" name="Line 1702">
                <a:extLst>
                  <a:ext uri="{FF2B5EF4-FFF2-40B4-BE49-F238E27FC236}">
                    <a16:creationId xmlns:a16="http://schemas.microsoft.com/office/drawing/2014/main" id="{02B59627-47A8-4CE8-92B9-535C6AD45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20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1" name="Line 1703">
                <a:extLst>
                  <a:ext uri="{FF2B5EF4-FFF2-40B4-BE49-F238E27FC236}">
                    <a16:creationId xmlns:a16="http://schemas.microsoft.com/office/drawing/2014/main" id="{F5F86091-AA4F-4EAB-97BD-E6FD82FB2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0" y="2016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2" name="Line 1704">
                <a:extLst>
                  <a:ext uri="{FF2B5EF4-FFF2-40B4-BE49-F238E27FC236}">
                    <a16:creationId xmlns:a16="http://schemas.microsoft.com/office/drawing/2014/main" id="{F9E6C66C-9E83-46FB-9203-DC3DC7A75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7" y="20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3" name="Line 1705">
                <a:extLst>
                  <a:ext uri="{FF2B5EF4-FFF2-40B4-BE49-F238E27FC236}">
                    <a16:creationId xmlns:a16="http://schemas.microsoft.com/office/drawing/2014/main" id="{A06F58C9-1512-4D38-B825-408CE533D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5" y="20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4" name="Line 1706">
                <a:extLst>
                  <a:ext uri="{FF2B5EF4-FFF2-40B4-BE49-F238E27FC236}">
                    <a16:creationId xmlns:a16="http://schemas.microsoft.com/office/drawing/2014/main" id="{A721F6E8-79C5-42C3-AA19-DE5FC6B21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" y="20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5" name="Line 1707">
                <a:extLst>
                  <a:ext uri="{FF2B5EF4-FFF2-40B4-BE49-F238E27FC236}">
                    <a16:creationId xmlns:a16="http://schemas.microsoft.com/office/drawing/2014/main" id="{EB1E541E-0919-40D9-965D-337D732B3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7" y="2016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6" name="Line 1708">
                <a:extLst>
                  <a:ext uri="{FF2B5EF4-FFF2-40B4-BE49-F238E27FC236}">
                    <a16:creationId xmlns:a16="http://schemas.microsoft.com/office/drawing/2014/main" id="{0A0687F2-1B32-4E02-838D-175F44B49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2" y="2001"/>
                <a:ext cx="0" cy="28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7" name="Line 1709">
                <a:extLst>
                  <a:ext uri="{FF2B5EF4-FFF2-40B4-BE49-F238E27FC236}">
                    <a16:creationId xmlns:a16="http://schemas.microsoft.com/office/drawing/2014/main" id="{8D524FBF-F653-48E1-A315-657797E5E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4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8" name="Line 1710">
                <a:extLst>
                  <a:ext uri="{FF2B5EF4-FFF2-40B4-BE49-F238E27FC236}">
                    <a16:creationId xmlns:a16="http://schemas.microsoft.com/office/drawing/2014/main" id="{D885F360-4A38-4B71-B9D0-D29E3D6F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9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29" name="Line 1711">
                <a:extLst>
                  <a:ext uri="{FF2B5EF4-FFF2-40B4-BE49-F238E27FC236}">
                    <a16:creationId xmlns:a16="http://schemas.microsoft.com/office/drawing/2014/main" id="{C55344B9-9BBD-40D9-8C7A-25361585D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0" name="Line 1712">
                <a:extLst>
                  <a:ext uri="{FF2B5EF4-FFF2-40B4-BE49-F238E27FC236}">
                    <a16:creationId xmlns:a16="http://schemas.microsoft.com/office/drawing/2014/main" id="{1C32A0A7-3F94-47A9-99F8-EC4D8B228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5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1" name="Line 1713">
                <a:extLst>
                  <a:ext uri="{FF2B5EF4-FFF2-40B4-BE49-F238E27FC236}">
                    <a16:creationId xmlns:a16="http://schemas.microsoft.com/office/drawing/2014/main" id="{719F4DB4-3BCA-4410-A09F-203FB1ED8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6" y="2027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2" name="Line 1714">
                <a:extLst>
                  <a:ext uri="{FF2B5EF4-FFF2-40B4-BE49-F238E27FC236}">
                    <a16:creationId xmlns:a16="http://schemas.microsoft.com/office/drawing/2014/main" id="{B6BF2D7F-33CD-45FB-8560-25979F5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3" name="Line 1715">
                <a:extLst>
                  <a:ext uri="{FF2B5EF4-FFF2-40B4-BE49-F238E27FC236}">
                    <a16:creationId xmlns:a16="http://schemas.microsoft.com/office/drawing/2014/main" id="{1EACF420-B462-4677-9DAC-E0C12787D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4" name="Line 1716">
                <a:extLst>
                  <a:ext uri="{FF2B5EF4-FFF2-40B4-BE49-F238E27FC236}">
                    <a16:creationId xmlns:a16="http://schemas.microsoft.com/office/drawing/2014/main" id="{B09C1C54-4BF7-457B-BE65-4C88FF051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3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5" name="Line 1717">
                <a:extLst>
                  <a:ext uri="{FF2B5EF4-FFF2-40B4-BE49-F238E27FC236}">
                    <a16:creationId xmlns:a16="http://schemas.microsoft.com/office/drawing/2014/main" id="{DA0FA8D7-4DF9-4B4C-A3D7-7B0514969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6" name="Line 1718">
                <a:extLst>
                  <a:ext uri="{FF2B5EF4-FFF2-40B4-BE49-F238E27FC236}">
                    <a16:creationId xmlns:a16="http://schemas.microsoft.com/office/drawing/2014/main" id="{04DBB455-AC15-4CC1-AAAE-8052178E8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7" name="Line 1719">
                <a:extLst>
                  <a:ext uri="{FF2B5EF4-FFF2-40B4-BE49-F238E27FC236}">
                    <a16:creationId xmlns:a16="http://schemas.microsoft.com/office/drawing/2014/main" id="{1BBC7287-7D5E-496F-8849-35FB03E9D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8" name="Line 1720">
                <a:extLst>
                  <a:ext uri="{FF2B5EF4-FFF2-40B4-BE49-F238E27FC236}">
                    <a16:creationId xmlns:a16="http://schemas.microsoft.com/office/drawing/2014/main" id="{D07A0FE9-5C3F-4B42-A755-7C599A1C4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39" name="Line 1721">
                <a:extLst>
                  <a:ext uri="{FF2B5EF4-FFF2-40B4-BE49-F238E27FC236}">
                    <a16:creationId xmlns:a16="http://schemas.microsoft.com/office/drawing/2014/main" id="{45CACA04-2DD1-4AF4-A577-0A1C2EA43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0" name="Line 1722">
                <a:extLst>
                  <a:ext uri="{FF2B5EF4-FFF2-40B4-BE49-F238E27FC236}">
                    <a16:creationId xmlns:a16="http://schemas.microsoft.com/office/drawing/2014/main" id="{EB624280-77D2-4668-8201-2898F0841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1" name="Line 1723">
                <a:extLst>
                  <a:ext uri="{FF2B5EF4-FFF2-40B4-BE49-F238E27FC236}">
                    <a16:creationId xmlns:a16="http://schemas.microsoft.com/office/drawing/2014/main" id="{D57DDED4-306C-433D-9804-9B86ED934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2" name="Line 1724">
                <a:extLst>
                  <a:ext uri="{FF2B5EF4-FFF2-40B4-BE49-F238E27FC236}">
                    <a16:creationId xmlns:a16="http://schemas.microsoft.com/office/drawing/2014/main" id="{EBAE19ED-8C63-4BEC-B15A-CC1A6EF0D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3" name="Line 1725">
                <a:extLst>
                  <a:ext uri="{FF2B5EF4-FFF2-40B4-BE49-F238E27FC236}">
                    <a16:creationId xmlns:a16="http://schemas.microsoft.com/office/drawing/2014/main" id="{B0CF5997-6E36-4FB9-A913-C60B6958E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2027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4" name="Line 1726">
                <a:extLst>
                  <a:ext uri="{FF2B5EF4-FFF2-40B4-BE49-F238E27FC236}">
                    <a16:creationId xmlns:a16="http://schemas.microsoft.com/office/drawing/2014/main" id="{21822FFF-3EEE-4A82-B377-C8D7B911A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2012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5" name="Line 1727">
                <a:extLst>
                  <a:ext uri="{FF2B5EF4-FFF2-40B4-BE49-F238E27FC236}">
                    <a16:creationId xmlns:a16="http://schemas.microsoft.com/office/drawing/2014/main" id="{56441149-8371-4628-AF7C-65B218E8B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6" name="Line 1728">
                <a:extLst>
                  <a:ext uri="{FF2B5EF4-FFF2-40B4-BE49-F238E27FC236}">
                    <a16:creationId xmlns:a16="http://schemas.microsoft.com/office/drawing/2014/main" id="{2072AA92-ECB5-4F0B-81D1-90B598B5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2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7" name="Line 1729">
                <a:extLst>
                  <a:ext uri="{FF2B5EF4-FFF2-40B4-BE49-F238E27FC236}">
                    <a16:creationId xmlns:a16="http://schemas.microsoft.com/office/drawing/2014/main" id="{91F9FEFF-9A92-4BFC-80B9-E6845B06B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8" name="Line 1730">
                <a:extLst>
                  <a:ext uri="{FF2B5EF4-FFF2-40B4-BE49-F238E27FC236}">
                    <a16:creationId xmlns:a16="http://schemas.microsoft.com/office/drawing/2014/main" id="{B4879D74-EFAD-4CAB-8C59-1DAF3C75E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2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49" name="Line 1731">
                <a:extLst>
                  <a:ext uri="{FF2B5EF4-FFF2-40B4-BE49-F238E27FC236}">
                    <a16:creationId xmlns:a16="http://schemas.microsoft.com/office/drawing/2014/main" id="{9EAC0753-E6C2-4FEC-B5C6-A05283163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5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0" name="Line 1732">
                <a:extLst>
                  <a:ext uri="{FF2B5EF4-FFF2-40B4-BE49-F238E27FC236}">
                    <a16:creationId xmlns:a16="http://schemas.microsoft.com/office/drawing/2014/main" id="{DBE934EA-68BF-4B30-B07D-8E66ACD99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2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1" name="Line 1733">
                <a:extLst>
                  <a:ext uri="{FF2B5EF4-FFF2-40B4-BE49-F238E27FC236}">
                    <a16:creationId xmlns:a16="http://schemas.microsoft.com/office/drawing/2014/main" id="{D700703C-FDAA-4FB3-B9A1-3AD331822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2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2" name="Line 1734">
                <a:extLst>
                  <a:ext uri="{FF2B5EF4-FFF2-40B4-BE49-F238E27FC236}">
                    <a16:creationId xmlns:a16="http://schemas.microsoft.com/office/drawing/2014/main" id="{4FC011BD-DE03-4C05-A58E-D93F43EAB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9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3" name="Line 1735">
                <a:extLst>
                  <a:ext uri="{FF2B5EF4-FFF2-40B4-BE49-F238E27FC236}">
                    <a16:creationId xmlns:a16="http://schemas.microsoft.com/office/drawing/2014/main" id="{C74F8A4B-04D2-47EE-B13D-25AB3AF5A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2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4" name="Line 1736">
                <a:extLst>
                  <a:ext uri="{FF2B5EF4-FFF2-40B4-BE49-F238E27FC236}">
                    <a16:creationId xmlns:a16="http://schemas.microsoft.com/office/drawing/2014/main" id="{0B6B798F-C5B5-49B1-86A0-CD7DB3B4B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9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5" name="Line 1737">
                <a:extLst>
                  <a:ext uri="{FF2B5EF4-FFF2-40B4-BE49-F238E27FC236}">
                    <a16:creationId xmlns:a16="http://schemas.microsoft.com/office/drawing/2014/main" id="{82CD0694-291B-4230-96BB-7E4199D2F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6" name="Line 1738">
                <a:extLst>
                  <a:ext uri="{FF2B5EF4-FFF2-40B4-BE49-F238E27FC236}">
                    <a16:creationId xmlns:a16="http://schemas.microsoft.com/office/drawing/2014/main" id="{82313484-8E2B-45D7-9D12-67F6094B9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1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7" name="Line 1739">
                <a:extLst>
                  <a:ext uri="{FF2B5EF4-FFF2-40B4-BE49-F238E27FC236}">
                    <a16:creationId xmlns:a16="http://schemas.microsoft.com/office/drawing/2014/main" id="{F99F4023-DE0B-440F-B1E3-EFA093617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2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8" name="Line 1740">
                <a:extLst>
                  <a:ext uri="{FF2B5EF4-FFF2-40B4-BE49-F238E27FC236}">
                    <a16:creationId xmlns:a16="http://schemas.microsoft.com/office/drawing/2014/main" id="{1CAE057F-87F8-408D-B58D-7F64F22D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9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59" name="Line 1741">
                <a:extLst>
                  <a:ext uri="{FF2B5EF4-FFF2-40B4-BE49-F238E27FC236}">
                    <a16:creationId xmlns:a16="http://schemas.microsoft.com/office/drawing/2014/main" id="{2BC0762B-2A63-4729-A36F-1C08AD3C7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0" name="Line 1742">
                <a:extLst>
                  <a:ext uri="{FF2B5EF4-FFF2-40B4-BE49-F238E27FC236}">
                    <a16:creationId xmlns:a16="http://schemas.microsoft.com/office/drawing/2014/main" id="{EA59845C-5F8C-412E-9AC7-77EE01B87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0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1" name="Line 1743">
                <a:extLst>
                  <a:ext uri="{FF2B5EF4-FFF2-40B4-BE49-F238E27FC236}">
                    <a16:creationId xmlns:a16="http://schemas.microsoft.com/office/drawing/2014/main" id="{0B543690-A66B-4ECE-9B37-6899AACEB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2" name="Line 1744">
                <a:extLst>
                  <a:ext uri="{FF2B5EF4-FFF2-40B4-BE49-F238E27FC236}">
                    <a16:creationId xmlns:a16="http://schemas.microsoft.com/office/drawing/2014/main" id="{543B170B-896B-40D1-841C-80F829ED6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4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3" name="Line 1745">
                <a:extLst>
                  <a:ext uri="{FF2B5EF4-FFF2-40B4-BE49-F238E27FC236}">
                    <a16:creationId xmlns:a16="http://schemas.microsoft.com/office/drawing/2014/main" id="{25BD9733-8AA4-480A-93C0-F8744493B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4" name="Line 1746">
                <a:extLst>
                  <a:ext uri="{FF2B5EF4-FFF2-40B4-BE49-F238E27FC236}">
                    <a16:creationId xmlns:a16="http://schemas.microsoft.com/office/drawing/2014/main" id="{2FE68FC6-C57B-4E7B-94BF-061286381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4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5" name="Line 1747">
                <a:extLst>
                  <a:ext uri="{FF2B5EF4-FFF2-40B4-BE49-F238E27FC236}">
                    <a16:creationId xmlns:a16="http://schemas.microsoft.com/office/drawing/2014/main" id="{2DF63F1D-0BC1-483C-8E33-35341A669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6" name="Line 1748">
                <a:extLst>
                  <a:ext uri="{FF2B5EF4-FFF2-40B4-BE49-F238E27FC236}">
                    <a16:creationId xmlns:a16="http://schemas.microsoft.com/office/drawing/2014/main" id="{FD34683C-DD92-4584-ABAB-DB6FC56D5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4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7" name="Line 1749">
                <a:extLst>
                  <a:ext uri="{FF2B5EF4-FFF2-40B4-BE49-F238E27FC236}">
                    <a16:creationId xmlns:a16="http://schemas.microsoft.com/office/drawing/2014/main" id="{F01E92DA-794E-4BFB-9BBF-B1791E71A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8" name="Line 1750">
                <a:extLst>
                  <a:ext uri="{FF2B5EF4-FFF2-40B4-BE49-F238E27FC236}">
                    <a16:creationId xmlns:a16="http://schemas.microsoft.com/office/drawing/2014/main" id="{0885D1CE-CD3A-4FE7-BD9A-273B27B51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69" name="Line 1751">
                <a:extLst>
                  <a:ext uri="{FF2B5EF4-FFF2-40B4-BE49-F238E27FC236}">
                    <a16:creationId xmlns:a16="http://schemas.microsoft.com/office/drawing/2014/main" id="{8923CA41-26AF-4FF5-A97F-FB10ECB3D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2039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0" name="Line 1752">
                <a:extLst>
                  <a:ext uri="{FF2B5EF4-FFF2-40B4-BE49-F238E27FC236}">
                    <a16:creationId xmlns:a16="http://schemas.microsoft.com/office/drawing/2014/main" id="{F1051E8E-8336-4253-9D4A-12AFB910D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1" name="Line 1753">
                <a:extLst>
                  <a:ext uri="{FF2B5EF4-FFF2-40B4-BE49-F238E27FC236}">
                    <a16:creationId xmlns:a16="http://schemas.microsoft.com/office/drawing/2014/main" id="{CA43215A-A820-4613-891D-35DB86507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2" name="Line 1754">
                <a:extLst>
                  <a:ext uri="{FF2B5EF4-FFF2-40B4-BE49-F238E27FC236}">
                    <a16:creationId xmlns:a16="http://schemas.microsoft.com/office/drawing/2014/main" id="{DF387877-FAD6-40D8-85DD-CBAF6EB7B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1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3" name="Line 1755">
                <a:extLst>
                  <a:ext uri="{FF2B5EF4-FFF2-40B4-BE49-F238E27FC236}">
                    <a16:creationId xmlns:a16="http://schemas.microsoft.com/office/drawing/2014/main" id="{A00685F3-AFCE-4005-9281-7270E446A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4" name="Line 1756">
                <a:extLst>
                  <a:ext uri="{FF2B5EF4-FFF2-40B4-BE49-F238E27FC236}">
                    <a16:creationId xmlns:a16="http://schemas.microsoft.com/office/drawing/2014/main" id="{6BEED256-0305-4BCC-947F-9B26AEC68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0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5" name="Line 1757">
                <a:extLst>
                  <a:ext uri="{FF2B5EF4-FFF2-40B4-BE49-F238E27FC236}">
                    <a16:creationId xmlns:a16="http://schemas.microsoft.com/office/drawing/2014/main" id="{0F97F2DF-6D9D-4F62-A566-AF5E7A212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6" name="Line 1758">
                <a:extLst>
                  <a:ext uri="{FF2B5EF4-FFF2-40B4-BE49-F238E27FC236}">
                    <a16:creationId xmlns:a16="http://schemas.microsoft.com/office/drawing/2014/main" id="{5C480785-3640-4D27-8E16-6E98AF6D0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0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7" name="Line 1759">
                <a:extLst>
                  <a:ext uri="{FF2B5EF4-FFF2-40B4-BE49-F238E27FC236}">
                    <a16:creationId xmlns:a16="http://schemas.microsoft.com/office/drawing/2014/main" id="{E1CB18F7-087B-43D2-B2C2-8E612BC76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3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8" name="Line 1760">
                <a:extLst>
                  <a:ext uri="{FF2B5EF4-FFF2-40B4-BE49-F238E27FC236}">
                    <a16:creationId xmlns:a16="http://schemas.microsoft.com/office/drawing/2014/main" id="{A7BA871D-C5D5-4831-B3AA-C8EBE454C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0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79" name="Line 1761">
                <a:extLst>
                  <a:ext uri="{FF2B5EF4-FFF2-40B4-BE49-F238E27FC236}">
                    <a16:creationId xmlns:a16="http://schemas.microsoft.com/office/drawing/2014/main" id="{549DC30B-51C0-4D28-850C-13874E838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9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0" name="Line 1762">
                <a:extLst>
                  <a:ext uri="{FF2B5EF4-FFF2-40B4-BE49-F238E27FC236}">
                    <a16:creationId xmlns:a16="http://schemas.microsoft.com/office/drawing/2014/main" id="{6FA4651B-3F57-4C3E-889B-CEB09656B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6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1" name="Line 1763">
                <a:extLst>
                  <a:ext uri="{FF2B5EF4-FFF2-40B4-BE49-F238E27FC236}">
                    <a16:creationId xmlns:a16="http://schemas.microsoft.com/office/drawing/2014/main" id="{1165870A-380F-4AB9-A0ED-38C158119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9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2" name="Line 1764">
                <a:extLst>
                  <a:ext uri="{FF2B5EF4-FFF2-40B4-BE49-F238E27FC236}">
                    <a16:creationId xmlns:a16="http://schemas.microsoft.com/office/drawing/2014/main" id="{C97E7117-2D64-4B47-9803-6EA15D217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4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3" name="Line 1765">
                <a:extLst>
                  <a:ext uri="{FF2B5EF4-FFF2-40B4-BE49-F238E27FC236}">
                    <a16:creationId xmlns:a16="http://schemas.microsoft.com/office/drawing/2014/main" id="{4D8A92C9-BC20-4401-B8E7-AF3D680C3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2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4" name="Line 1766">
                <a:extLst>
                  <a:ext uri="{FF2B5EF4-FFF2-40B4-BE49-F238E27FC236}">
                    <a16:creationId xmlns:a16="http://schemas.microsoft.com/office/drawing/2014/main" id="{81D60AC6-548B-4889-9121-E922B2920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9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5" name="Line 1767">
                <a:extLst>
                  <a:ext uri="{FF2B5EF4-FFF2-40B4-BE49-F238E27FC236}">
                    <a16:creationId xmlns:a16="http://schemas.microsoft.com/office/drawing/2014/main" id="{13F10237-06D6-4D61-9C92-F0073E587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6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6" name="Line 1768">
                <a:extLst>
                  <a:ext uri="{FF2B5EF4-FFF2-40B4-BE49-F238E27FC236}">
                    <a16:creationId xmlns:a16="http://schemas.microsoft.com/office/drawing/2014/main" id="{63A13CDB-7658-41E5-B5BA-6077DE880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7" name="Line 1769">
                <a:extLst>
                  <a:ext uri="{FF2B5EF4-FFF2-40B4-BE49-F238E27FC236}">
                    <a16:creationId xmlns:a16="http://schemas.microsoft.com/office/drawing/2014/main" id="{76057BF7-1EA8-4A6E-BE50-EF5E210CF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6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8" name="Line 1770">
                <a:extLst>
                  <a:ext uri="{FF2B5EF4-FFF2-40B4-BE49-F238E27FC236}">
                    <a16:creationId xmlns:a16="http://schemas.microsoft.com/office/drawing/2014/main" id="{0A4FB7DE-9791-4E05-AD7B-C297106AA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89" name="Line 1771">
                <a:extLst>
                  <a:ext uri="{FF2B5EF4-FFF2-40B4-BE49-F238E27FC236}">
                    <a16:creationId xmlns:a16="http://schemas.microsoft.com/office/drawing/2014/main" id="{ADCFC2BE-133A-4CCD-B571-3D117402C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0" name="Line 1772">
                <a:extLst>
                  <a:ext uri="{FF2B5EF4-FFF2-40B4-BE49-F238E27FC236}">
                    <a16:creationId xmlns:a16="http://schemas.microsoft.com/office/drawing/2014/main" id="{59CF2EF2-06E5-46DB-B700-007B48A26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5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1" name="Line 1773">
                <a:extLst>
                  <a:ext uri="{FF2B5EF4-FFF2-40B4-BE49-F238E27FC236}">
                    <a16:creationId xmlns:a16="http://schemas.microsoft.com/office/drawing/2014/main" id="{E174044D-DC00-4173-B55A-3352AEAF7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2" name="Line 1774">
                <a:extLst>
                  <a:ext uri="{FF2B5EF4-FFF2-40B4-BE49-F238E27FC236}">
                    <a16:creationId xmlns:a16="http://schemas.microsoft.com/office/drawing/2014/main" id="{9FAC0734-7D6F-4D44-B9EB-7EA28EEC3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5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3" name="Line 1775">
                <a:extLst>
                  <a:ext uri="{FF2B5EF4-FFF2-40B4-BE49-F238E27FC236}">
                    <a16:creationId xmlns:a16="http://schemas.microsoft.com/office/drawing/2014/main" id="{19864B81-39CB-4E6E-AAE6-984E5B97E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2039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4" name="Line 1776">
                <a:extLst>
                  <a:ext uri="{FF2B5EF4-FFF2-40B4-BE49-F238E27FC236}">
                    <a16:creationId xmlns:a16="http://schemas.microsoft.com/office/drawing/2014/main" id="{824E3AF4-DBE7-4E49-B9D8-4EE53B924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5" y="2025"/>
                <a:ext cx="0" cy="29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5" name="Line 1777">
                <a:extLst>
                  <a:ext uri="{FF2B5EF4-FFF2-40B4-BE49-F238E27FC236}">
                    <a16:creationId xmlns:a16="http://schemas.microsoft.com/office/drawing/2014/main" id="{4BBFD202-F570-487A-8F90-324C3ACB9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1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6" name="Line 1778">
                <a:extLst>
                  <a:ext uri="{FF2B5EF4-FFF2-40B4-BE49-F238E27FC236}">
                    <a16:creationId xmlns:a16="http://schemas.microsoft.com/office/drawing/2014/main" id="{9C59C8E1-0A2E-4F82-B276-A5D885C73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7" name="Line 1779">
                <a:extLst>
                  <a:ext uri="{FF2B5EF4-FFF2-40B4-BE49-F238E27FC236}">
                    <a16:creationId xmlns:a16="http://schemas.microsoft.com/office/drawing/2014/main" id="{8243F44E-C873-4F96-9BD8-7E58F2487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20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8" name="Line 1780">
                <a:extLst>
                  <a:ext uri="{FF2B5EF4-FFF2-40B4-BE49-F238E27FC236}">
                    <a16:creationId xmlns:a16="http://schemas.microsoft.com/office/drawing/2014/main" id="{E1921AFF-93E2-4774-9948-112DD5F5E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199" name="Line 1781">
                <a:extLst>
                  <a:ext uri="{FF2B5EF4-FFF2-40B4-BE49-F238E27FC236}">
                    <a16:creationId xmlns:a16="http://schemas.microsoft.com/office/drawing/2014/main" id="{0880D2DE-3DD1-4288-865B-679161A1B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20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0" name="Line 1782">
                <a:extLst>
                  <a:ext uri="{FF2B5EF4-FFF2-40B4-BE49-F238E27FC236}">
                    <a16:creationId xmlns:a16="http://schemas.microsoft.com/office/drawing/2014/main" id="{27C8B9AF-897A-4333-BCB9-459D0A02D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1" name="Line 1783">
                <a:extLst>
                  <a:ext uri="{FF2B5EF4-FFF2-40B4-BE49-F238E27FC236}">
                    <a16:creationId xmlns:a16="http://schemas.microsoft.com/office/drawing/2014/main" id="{2B718166-7B3C-4FDE-895D-DBF0EE2A0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4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2" name="Line 1784">
                <a:extLst>
                  <a:ext uri="{FF2B5EF4-FFF2-40B4-BE49-F238E27FC236}">
                    <a16:creationId xmlns:a16="http://schemas.microsoft.com/office/drawing/2014/main" id="{CFF4BC2E-03CD-4507-B19A-A37816349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3" name="Line 1785">
                <a:extLst>
                  <a:ext uri="{FF2B5EF4-FFF2-40B4-BE49-F238E27FC236}">
                    <a16:creationId xmlns:a16="http://schemas.microsoft.com/office/drawing/2014/main" id="{9A6BD5E9-D906-47D4-843B-DBBB1E54A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4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4" name="Line 1786">
                <a:extLst>
                  <a:ext uri="{FF2B5EF4-FFF2-40B4-BE49-F238E27FC236}">
                    <a16:creationId xmlns:a16="http://schemas.microsoft.com/office/drawing/2014/main" id="{823C0845-77BF-47E3-9DF4-601BBF0B1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9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5" name="Line 1787">
                <a:extLst>
                  <a:ext uri="{FF2B5EF4-FFF2-40B4-BE49-F238E27FC236}">
                    <a16:creationId xmlns:a16="http://schemas.microsoft.com/office/drawing/2014/main" id="{8D8F0CB9-80D6-4C07-A3F9-783B913E7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095"/>
                <a:ext cx="35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6" name="Line 1788">
                <a:extLst>
                  <a:ext uri="{FF2B5EF4-FFF2-40B4-BE49-F238E27FC236}">
                    <a16:creationId xmlns:a16="http://schemas.microsoft.com/office/drawing/2014/main" id="{03087F5D-7855-4710-AF7B-665EB5BED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0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7" name="Line 1789">
                <a:extLst>
                  <a:ext uri="{FF2B5EF4-FFF2-40B4-BE49-F238E27FC236}">
                    <a16:creationId xmlns:a16="http://schemas.microsoft.com/office/drawing/2014/main" id="{E99CF837-04AB-4FF2-9E81-E6E041D6E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5" y="20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8" name="Line 1790">
                <a:extLst>
                  <a:ext uri="{FF2B5EF4-FFF2-40B4-BE49-F238E27FC236}">
                    <a16:creationId xmlns:a16="http://schemas.microsoft.com/office/drawing/2014/main" id="{C325A5A9-5863-4037-B41A-8A907E909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2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09" name="Line 1791">
                <a:extLst>
                  <a:ext uri="{FF2B5EF4-FFF2-40B4-BE49-F238E27FC236}">
                    <a16:creationId xmlns:a16="http://schemas.microsoft.com/office/drawing/2014/main" id="{1B1F8A7D-5345-4291-AE5A-E2C6A41EE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0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0" name="Line 1792">
                <a:extLst>
                  <a:ext uri="{FF2B5EF4-FFF2-40B4-BE49-F238E27FC236}">
                    <a16:creationId xmlns:a16="http://schemas.microsoft.com/office/drawing/2014/main" id="{991E23F3-F184-43B2-BEF6-A118912D4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1" name="Line 1793">
                <a:extLst>
                  <a:ext uri="{FF2B5EF4-FFF2-40B4-BE49-F238E27FC236}">
                    <a16:creationId xmlns:a16="http://schemas.microsoft.com/office/drawing/2014/main" id="{9211A269-49F9-4FD2-B582-6B3143494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2" name="Line 1794">
                <a:extLst>
                  <a:ext uri="{FF2B5EF4-FFF2-40B4-BE49-F238E27FC236}">
                    <a16:creationId xmlns:a16="http://schemas.microsoft.com/office/drawing/2014/main" id="{D97CAB23-B214-42BD-9FB7-7BB3FB9E4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1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3" name="Line 1795">
                <a:extLst>
                  <a:ext uri="{FF2B5EF4-FFF2-40B4-BE49-F238E27FC236}">
                    <a16:creationId xmlns:a16="http://schemas.microsoft.com/office/drawing/2014/main" id="{51786B90-58C1-4937-97C1-745D77B7A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4" name="Line 1796">
                <a:extLst>
                  <a:ext uri="{FF2B5EF4-FFF2-40B4-BE49-F238E27FC236}">
                    <a16:creationId xmlns:a16="http://schemas.microsoft.com/office/drawing/2014/main" id="{B470AD8B-8898-4D41-96D6-4A9584B58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7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5" name="Line 1797">
                <a:extLst>
                  <a:ext uri="{FF2B5EF4-FFF2-40B4-BE49-F238E27FC236}">
                    <a16:creationId xmlns:a16="http://schemas.microsoft.com/office/drawing/2014/main" id="{1D28CE3B-D260-404F-B97D-9F919B241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6" name="Line 1798">
                <a:extLst>
                  <a:ext uri="{FF2B5EF4-FFF2-40B4-BE49-F238E27FC236}">
                    <a16:creationId xmlns:a16="http://schemas.microsoft.com/office/drawing/2014/main" id="{166BF849-50CA-4AA6-8DD0-76B085084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7" name="Line 1799">
                <a:extLst>
                  <a:ext uri="{FF2B5EF4-FFF2-40B4-BE49-F238E27FC236}">
                    <a16:creationId xmlns:a16="http://schemas.microsoft.com/office/drawing/2014/main" id="{CCCAD0D0-F39F-4FC2-8493-D7A9D07B6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20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8" name="Line 1800">
                <a:extLst>
                  <a:ext uri="{FF2B5EF4-FFF2-40B4-BE49-F238E27FC236}">
                    <a16:creationId xmlns:a16="http://schemas.microsoft.com/office/drawing/2014/main" id="{3346FA92-D92C-4719-AD5C-268735E0D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19" name="Line 1801">
                <a:extLst>
                  <a:ext uri="{FF2B5EF4-FFF2-40B4-BE49-F238E27FC236}">
                    <a16:creationId xmlns:a16="http://schemas.microsoft.com/office/drawing/2014/main" id="{8E531180-79C4-41D4-B093-B692CD9A8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2095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0" name="Line 1802">
                <a:extLst>
                  <a:ext uri="{FF2B5EF4-FFF2-40B4-BE49-F238E27FC236}">
                    <a16:creationId xmlns:a16="http://schemas.microsoft.com/office/drawing/2014/main" id="{DC149983-3A8A-4CF4-A9C7-4E7A82815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1" name="Line 1803">
                <a:extLst>
                  <a:ext uri="{FF2B5EF4-FFF2-40B4-BE49-F238E27FC236}">
                    <a16:creationId xmlns:a16="http://schemas.microsoft.com/office/drawing/2014/main" id="{D72F3700-D8AD-458E-99BE-AF31E7DBC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5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2" name="Line 1804">
                <a:extLst>
                  <a:ext uri="{FF2B5EF4-FFF2-40B4-BE49-F238E27FC236}">
                    <a16:creationId xmlns:a16="http://schemas.microsoft.com/office/drawing/2014/main" id="{F8AA69E9-B34A-49A4-9F92-B3997BE61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0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3" name="Line 1805">
                <a:extLst>
                  <a:ext uri="{FF2B5EF4-FFF2-40B4-BE49-F238E27FC236}">
                    <a16:creationId xmlns:a16="http://schemas.microsoft.com/office/drawing/2014/main" id="{C1730F44-FB2A-4330-99E9-F966B4556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1" y="2095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4" name="Line 1806">
                <a:extLst>
                  <a:ext uri="{FF2B5EF4-FFF2-40B4-BE49-F238E27FC236}">
                    <a16:creationId xmlns:a16="http://schemas.microsoft.com/office/drawing/2014/main" id="{E899270F-CF6D-44E2-AA09-54F66D0F3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8" y="2080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5" name="Line 1807">
                <a:extLst>
                  <a:ext uri="{FF2B5EF4-FFF2-40B4-BE49-F238E27FC236}">
                    <a16:creationId xmlns:a16="http://schemas.microsoft.com/office/drawing/2014/main" id="{6B17A205-EA8D-4EF3-A372-D5FE0C24D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9" y="218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6" name="Line 1808">
                <a:extLst>
                  <a:ext uri="{FF2B5EF4-FFF2-40B4-BE49-F238E27FC236}">
                    <a16:creationId xmlns:a16="http://schemas.microsoft.com/office/drawing/2014/main" id="{79F7CDF1-DB1B-4D83-91BB-B7C066D8E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16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7" name="Line 1809">
                <a:extLst>
                  <a:ext uri="{FF2B5EF4-FFF2-40B4-BE49-F238E27FC236}">
                    <a16:creationId xmlns:a16="http://schemas.microsoft.com/office/drawing/2014/main" id="{7EF80CB1-8672-4FFB-BE27-0E48B1516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8" y="2180"/>
                <a:ext cx="34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8" name="Line 1810">
                <a:extLst>
                  <a:ext uri="{FF2B5EF4-FFF2-40B4-BE49-F238E27FC236}">
                    <a16:creationId xmlns:a16="http://schemas.microsoft.com/office/drawing/2014/main" id="{6053740F-0164-47CA-9889-15AEFF589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5" y="216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29" name="Line 1811">
                <a:extLst>
                  <a:ext uri="{FF2B5EF4-FFF2-40B4-BE49-F238E27FC236}">
                    <a16:creationId xmlns:a16="http://schemas.microsoft.com/office/drawing/2014/main" id="{F9C7B885-FA26-4008-9D17-6DF9DFEB7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4" y="2180"/>
                <a:ext cx="32" cy="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  <p:sp>
            <p:nvSpPr>
              <p:cNvPr id="230" name="Line 1812">
                <a:extLst>
                  <a:ext uri="{FF2B5EF4-FFF2-40B4-BE49-F238E27FC236}">
                    <a16:creationId xmlns:a16="http://schemas.microsoft.com/office/drawing/2014/main" id="{284F93B8-44C0-4AAF-99E0-40900BC97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2165"/>
                <a:ext cx="0" cy="30"/>
              </a:xfrm>
              <a:prstGeom prst="line">
                <a:avLst/>
              </a:prstGeom>
              <a:noFill/>
              <a:ln w="14288">
                <a:solidFill>
                  <a:srgbClr val="009F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595454"/>
                  </a:solidFill>
                  <a:latin typeface="Trebuchet MS"/>
                </a:endParaRPr>
              </a:p>
            </p:txBody>
          </p:sp>
        </p:grpSp>
        <p:sp>
          <p:nvSpPr>
            <p:cNvPr id="21" name="Line 1814">
              <a:extLst>
                <a:ext uri="{FF2B5EF4-FFF2-40B4-BE49-F238E27FC236}">
                  <a16:creationId xmlns:a16="http://schemas.microsoft.com/office/drawing/2014/main" id="{7B87BC0E-0B76-4D1F-8429-3B8D8FA5C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180"/>
              <a:ext cx="32" cy="0"/>
            </a:xfrm>
            <a:prstGeom prst="line">
              <a:avLst/>
            </a:prstGeom>
            <a:noFill/>
            <a:ln w="14288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sp>
          <p:nvSpPr>
            <p:cNvPr id="22" name="Line 1815">
              <a:extLst>
                <a:ext uri="{FF2B5EF4-FFF2-40B4-BE49-F238E27FC236}">
                  <a16:creationId xmlns:a16="http://schemas.microsoft.com/office/drawing/2014/main" id="{3DD2F178-ACD8-487E-A731-D585862E8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9" y="2165"/>
              <a:ext cx="0" cy="30"/>
            </a:xfrm>
            <a:prstGeom prst="line">
              <a:avLst/>
            </a:prstGeom>
            <a:noFill/>
            <a:ln w="14288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sp>
          <p:nvSpPr>
            <p:cNvPr id="23" name="Line 1816">
              <a:extLst>
                <a:ext uri="{FF2B5EF4-FFF2-40B4-BE49-F238E27FC236}">
                  <a16:creationId xmlns:a16="http://schemas.microsoft.com/office/drawing/2014/main" id="{4F8E15D3-123B-4CA1-87F5-B2CB24757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" y="2180"/>
              <a:ext cx="32" cy="0"/>
            </a:xfrm>
            <a:prstGeom prst="line">
              <a:avLst/>
            </a:prstGeom>
            <a:noFill/>
            <a:ln w="14288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sp>
          <p:nvSpPr>
            <p:cNvPr id="24" name="Line 1817">
              <a:extLst>
                <a:ext uri="{FF2B5EF4-FFF2-40B4-BE49-F238E27FC236}">
                  <a16:creationId xmlns:a16="http://schemas.microsoft.com/office/drawing/2014/main" id="{67C8458B-8D36-428D-ACB9-D7F5E7A89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2165"/>
              <a:ext cx="0" cy="30"/>
            </a:xfrm>
            <a:prstGeom prst="line">
              <a:avLst/>
            </a:prstGeom>
            <a:noFill/>
            <a:ln w="14288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sp>
          <p:nvSpPr>
            <p:cNvPr id="25" name="Line 1818">
              <a:extLst>
                <a:ext uri="{FF2B5EF4-FFF2-40B4-BE49-F238E27FC236}">
                  <a16:creationId xmlns:a16="http://schemas.microsoft.com/office/drawing/2014/main" id="{D0BE349C-DEE1-4557-828D-128A89508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2180"/>
              <a:ext cx="34" cy="0"/>
            </a:xfrm>
            <a:prstGeom prst="line">
              <a:avLst/>
            </a:prstGeom>
            <a:noFill/>
            <a:ln w="14288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sp>
          <p:nvSpPr>
            <p:cNvPr id="26" name="Line 1819">
              <a:extLst>
                <a:ext uri="{FF2B5EF4-FFF2-40B4-BE49-F238E27FC236}">
                  <a16:creationId xmlns:a16="http://schemas.microsoft.com/office/drawing/2014/main" id="{652E055A-E0F3-4AB3-87D2-435CAC205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" y="2165"/>
              <a:ext cx="0" cy="30"/>
            </a:xfrm>
            <a:prstGeom prst="line">
              <a:avLst/>
            </a:prstGeom>
            <a:noFill/>
            <a:ln w="14288">
              <a:solidFill>
                <a:srgbClr val="009F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595454"/>
                </a:solidFill>
                <a:latin typeface="Trebuchet MS"/>
              </a:endParaRPr>
            </a:p>
          </p:txBody>
        </p:sp>
        <p:sp>
          <p:nvSpPr>
            <p:cNvPr id="27" name="Rectangle 1820">
              <a:extLst>
                <a:ext uri="{FF2B5EF4-FFF2-40B4-BE49-F238E27FC236}">
                  <a16:creationId xmlns:a16="http://schemas.microsoft.com/office/drawing/2014/main" id="{340CB996-1A57-4FFA-88E5-6C9275229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" y="1931"/>
              <a:ext cx="3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900">
                  <a:solidFill>
                    <a:srgbClr val="009FBA"/>
                  </a:solidFill>
                  <a:latin typeface="Trebuchet MS Bold" panose="020B0703020202020204" pitchFamily="34" charset="0"/>
                </a:rPr>
                <a:t>NIVO+CABO</a:t>
              </a:r>
              <a:endParaRPr lang="en-US" altLang="en-US">
                <a:solidFill>
                  <a:srgbClr val="595454"/>
                </a:solidFill>
              </a:endParaRPr>
            </a:p>
          </p:txBody>
        </p:sp>
        <p:sp>
          <p:nvSpPr>
            <p:cNvPr id="28" name="Rectangle 1821">
              <a:extLst>
                <a:ext uri="{FF2B5EF4-FFF2-40B4-BE49-F238E27FC236}">
                  <a16:creationId xmlns:a16="http://schemas.microsoft.com/office/drawing/2014/main" id="{E1C1D063-7204-4233-8427-963D64D7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" y="2074"/>
              <a:ext cx="1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900" dirty="0">
                  <a:latin typeface="Trebuchet MS Bold" panose="020B0703020202020204" pitchFamily="34" charset="0"/>
                </a:rPr>
                <a:t>SUN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9882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>
                <a:latin typeface="Arial" charset="0"/>
                <a:ea typeface="+mn-ea"/>
                <a:cs typeface="+mn-cs"/>
              </a:rPr>
              <a:t>Slide 3</a:t>
            </a:r>
            <a:endParaRPr lang="en-US" sz="7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93809"/>
            <a:ext cx="11236960" cy="632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1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57189">
              <a:defRPr/>
            </a:pPr>
            <a:r>
              <a:rPr lang="en-US" sz="1200" dirty="0">
                <a:latin typeface="Arial" charset="0"/>
                <a:ea typeface="+mn-ea"/>
                <a:cs typeface="Lucida Sans Unicode"/>
              </a:rPr>
              <a:t>Presented By Robert Motzer at 2021 Genitourinary Cancers Symposium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>
                <a:latin typeface="Arial" charset="0"/>
                <a:ea typeface="+mn-ea"/>
                <a:cs typeface="+mn-cs"/>
              </a:rPr>
              <a:t>Progression-free Survival*</a:t>
            </a:r>
            <a:endParaRPr lang="en-US" sz="7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43351"/>
            <a:ext cx="11460480" cy="644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1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57189">
              <a:defRPr/>
            </a:pPr>
            <a:r>
              <a:rPr lang="en-US" sz="1200" dirty="0">
                <a:latin typeface="Arial" charset="0"/>
                <a:ea typeface="+mn-ea"/>
                <a:cs typeface="Lucida Sans Unicode"/>
              </a:rPr>
              <a:t>Presented By Robert Motzer at 2021 Genitourinary Cancers Symposium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>
                <a:latin typeface="Arial" charset="0"/>
                <a:ea typeface="+mn-ea"/>
                <a:cs typeface="+mn-cs"/>
              </a:rPr>
              <a:t>Overall Survival</a:t>
            </a:r>
            <a:endParaRPr lang="en-US" sz="7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53805"/>
            <a:ext cx="11165840" cy="62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1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57189">
              <a:defRPr/>
            </a:pPr>
            <a:r>
              <a:rPr lang="en-US" sz="1200" dirty="0">
                <a:latin typeface="Arial" charset="0"/>
                <a:ea typeface="+mn-ea"/>
                <a:cs typeface="Lucida Sans Unicode"/>
              </a:rPr>
              <a:t>Presented By Robert Motzer at 2021 Genitourinary Cancers Symposium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>
                <a:latin typeface="Arial" charset="0"/>
                <a:ea typeface="+mn-ea"/>
                <a:cs typeface="+mn-cs"/>
              </a:rPr>
              <a:t>TRAEs With Frequency ≥ 20% </a:t>
            </a:r>
            <a:endParaRPr lang="en-US" sz="7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05239"/>
            <a:ext cx="11155985" cy="62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1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defTabSz="457189">
              <a:defRPr/>
            </a:pPr>
            <a:r>
              <a:rPr lang="en-US" sz="1200" dirty="0">
                <a:latin typeface="Arial" charset="0"/>
                <a:ea typeface="+mn-ea"/>
                <a:cs typeface="Lucida Sans Unicode"/>
              </a:rPr>
              <a:t>Presented By Robert Motzer at 2021 Genitourinary Cancers Symposium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8E1-D5B1-58DB-180C-4615DC8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DCD5-14BE-BD22-FACC-61B00255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Introduction to </a:t>
            </a:r>
            <a:r>
              <a:rPr lang="en-US" dirty="0" err="1">
                <a:solidFill>
                  <a:srgbClr val="FF0000"/>
                </a:solidFill>
              </a:rPr>
              <a:t>mRCC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First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Second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Pan Asian Guidelines for </a:t>
            </a:r>
            <a:r>
              <a:rPr lang="en-US" dirty="0" err="1"/>
              <a:t>mRCC</a:t>
            </a:r>
            <a:r>
              <a:rPr lang="en-US" dirty="0"/>
              <a:t> management</a:t>
            </a:r>
          </a:p>
          <a:p>
            <a:r>
              <a:rPr lang="en-US" dirty="0"/>
              <a:t>Summary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16809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FD24A88-8A7A-4979-AD56-A24DD69F1B96}"/>
              </a:ext>
            </a:extLst>
          </p:cNvPr>
          <p:cNvSpPr txBox="1">
            <a:spLocks/>
          </p:cNvSpPr>
          <p:nvPr/>
        </p:nvSpPr>
        <p:spPr>
          <a:xfrm>
            <a:off x="0" y="6022485"/>
            <a:ext cx="12192000" cy="922304"/>
          </a:xfrm>
          <a:prstGeom prst="rect">
            <a:avLst/>
          </a:prstGeom>
        </p:spPr>
        <p:txBody>
          <a:bodyPr vert="horz" wrap="square" lIns="320040" tIns="0" rIns="91440" bIns="484632" rtlCol="0" anchor="b">
            <a:sp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*One prior systemic adjuvant therapy allowed for completely resected RCC and if recurrence occurred ≥6 months after the last dose of adjuvant therapy; adjuvant PD-1 or PD-L1 inhibitor in combination with a CTLA-4 inhibitor not permitted.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Nivolumab given for a maximum of 2 years.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‡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Tumor assessment (RECIST v1.1) at week 10, then every 8 weeks through week 50, then every 12 weeks thereafter. </a:t>
            </a:r>
            <a:r>
              <a:rPr kumimoji="0" lang="en-US" sz="110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§</a:t>
            </a:r>
            <a:r>
              <a:rPr kumimoji="0" lang="en-US" sz="11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Discontinuation of one agent did not mandate discontinuation of all agents.</a:t>
            </a:r>
            <a:endParaRPr kumimoji="0" lang="en-US" sz="11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3D1501D-E9BA-418A-A9FC-CD6BDDA2CE58}"/>
              </a:ext>
            </a:extLst>
          </p:cNvPr>
          <p:cNvSpPr txBox="1">
            <a:spLocks/>
          </p:cNvSpPr>
          <p:nvPr/>
        </p:nvSpPr>
        <p:spPr>
          <a:xfrm>
            <a:off x="426721" y="238760"/>
            <a:ext cx="11338560" cy="548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COSMIC-313 Study Design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CE23CF-400D-4F98-B5B0-C9510C5D5566}"/>
              </a:ext>
            </a:extLst>
          </p:cNvPr>
          <p:cNvGrpSpPr/>
          <p:nvPr/>
        </p:nvGrpSpPr>
        <p:grpSpPr>
          <a:xfrm>
            <a:off x="4236640" y="1947772"/>
            <a:ext cx="1923155" cy="2370603"/>
            <a:chOff x="8628321" y="3409100"/>
            <a:chExt cx="5076137" cy="52022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2" name="Elbow Connector 37">
              <a:extLst>
                <a:ext uri="{FF2B5EF4-FFF2-40B4-BE49-F238E27FC236}">
                  <a16:creationId xmlns:a16="http://schemas.microsoft.com/office/drawing/2014/main" id="{E25D5D09-621E-4361-897A-B98356FDF5B9}"/>
                </a:ext>
              </a:extLst>
            </p:cNvPr>
            <p:cNvCxnSpPr>
              <a:cxnSpLocks/>
            </p:cNvCxnSpPr>
            <p:nvPr/>
          </p:nvCxnSpPr>
          <p:spPr>
            <a:xfrm>
              <a:off x="8628324" y="6111777"/>
              <a:ext cx="5076134" cy="2499582"/>
            </a:xfrm>
            <a:prstGeom prst="bentConnector3">
              <a:avLst>
                <a:gd name="adj1" fmla="val 71385"/>
              </a:avLst>
            </a:prstGeom>
            <a:noFill/>
            <a:ln w="57150" cap="flat" cmpd="sng" algn="ctr">
              <a:solidFill>
                <a:srgbClr val="63666A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3" name="Elbow Connector 36">
              <a:extLst>
                <a:ext uri="{FF2B5EF4-FFF2-40B4-BE49-F238E27FC236}">
                  <a16:creationId xmlns:a16="http://schemas.microsoft.com/office/drawing/2014/main" id="{9C2C890D-9311-448E-8025-25DEC8F1D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8326" y="3409100"/>
              <a:ext cx="5041439" cy="2718039"/>
            </a:xfrm>
            <a:prstGeom prst="bentConnector3">
              <a:avLst>
                <a:gd name="adj1" fmla="val 72071"/>
              </a:avLst>
            </a:prstGeom>
            <a:noFill/>
            <a:ln w="57150" cap="flat" cmpd="sng" algn="ctr">
              <a:solidFill>
                <a:srgbClr val="63666A"/>
              </a:solidFill>
              <a:prstDash val="solid"/>
              <a:tailEnd type="triangle" w="lg" len="lg"/>
            </a:ln>
            <a:effectLst/>
          </p:spPr>
        </p:cxnSp>
      </p:grpSp>
      <p:sp>
        <p:nvSpPr>
          <p:cNvPr id="24" name="Text Placeholder 52">
            <a:extLst>
              <a:ext uri="{FF2B5EF4-FFF2-40B4-BE49-F238E27FC236}">
                <a16:creationId xmlns:a16="http://schemas.microsoft.com/office/drawing/2014/main" id="{FDF05870-E682-46AF-BBC3-C16427204D13}"/>
              </a:ext>
            </a:extLst>
          </p:cNvPr>
          <p:cNvSpPr txBox="1">
            <a:spLocks/>
          </p:cNvSpPr>
          <p:nvPr/>
        </p:nvSpPr>
        <p:spPr>
          <a:xfrm>
            <a:off x="6159796" y="1416757"/>
            <a:ext cx="2452166" cy="1003437"/>
          </a:xfrm>
          <a:prstGeom prst="rect">
            <a:avLst/>
          </a:prstGeom>
          <a:solidFill>
            <a:srgbClr val="F4763E"/>
          </a:solidFill>
          <a:ln>
            <a:solidFill>
              <a:srgbClr val="FE8250">
                <a:lumMod val="60000"/>
                <a:lumOff val="4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tIns="45714" bIns="45714" anchor="ctr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0" kern="1200" cap="all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177800" indent="-1778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600" b="1" kern="1200">
                <a:solidFill>
                  <a:srgbClr val="737373"/>
                </a:solidFill>
                <a:latin typeface="Trebuchet MS"/>
                <a:ea typeface="+mn-ea"/>
                <a:cs typeface="Trebuchet MS"/>
              </a:defRPr>
            </a:lvl2pPr>
            <a:lvl3pPr marL="571500" indent="-1651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lang="en-US" sz="1600" b="1" i="0" kern="1200">
                <a:solidFill>
                  <a:srgbClr val="737373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  Cabo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40 mg PO QD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Nivo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3 mg/kg IV Q3W ×4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Ipi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1 mg/kg IV Q3W ×4 </a:t>
            </a:r>
          </a:p>
        </p:txBody>
      </p:sp>
      <p:sp>
        <p:nvSpPr>
          <p:cNvPr id="25" name="Text Placeholder 52">
            <a:extLst>
              <a:ext uri="{FF2B5EF4-FFF2-40B4-BE49-F238E27FC236}">
                <a16:creationId xmlns:a16="http://schemas.microsoft.com/office/drawing/2014/main" id="{24685A88-20B4-427C-BD0C-75AE73F8DEC8}"/>
              </a:ext>
            </a:extLst>
          </p:cNvPr>
          <p:cNvSpPr txBox="1">
            <a:spLocks/>
          </p:cNvSpPr>
          <p:nvPr/>
        </p:nvSpPr>
        <p:spPr>
          <a:xfrm>
            <a:off x="6159796" y="3766722"/>
            <a:ext cx="2452166" cy="1005840"/>
          </a:xfrm>
          <a:prstGeom prst="rect">
            <a:avLst/>
          </a:prstGeom>
          <a:solidFill>
            <a:srgbClr val="006BA6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en-US"/>
            </a:defPPr>
            <a:lvl1pPr indent="0" algn="ctr">
              <a:spcBef>
                <a:spcPct val="20000"/>
              </a:spcBef>
              <a:buFontTx/>
              <a:buNone/>
              <a:defRPr sz="1400" b="1">
                <a:solidFill>
                  <a:srgbClr val="0E79B7"/>
                </a:solidFill>
                <a:latin typeface="Trebuchet MS"/>
                <a:cs typeface="Trebuchet MS"/>
              </a:defRPr>
            </a:lvl1pPr>
            <a:lvl2pPr marL="177800" indent="-17780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600" b="1">
                <a:solidFill>
                  <a:srgbClr val="737373"/>
                </a:solidFill>
                <a:latin typeface="Trebuchet MS"/>
                <a:cs typeface="Trebuchet MS"/>
              </a:defRPr>
            </a:lvl2pPr>
            <a:lvl3pPr marL="571500" indent="-16510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600" b="1" i="0">
                <a:solidFill>
                  <a:srgbClr val="737373"/>
                </a:solidFill>
                <a:latin typeface="Trebuchet MS"/>
                <a:cs typeface="Trebuchet MS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Trebuchet MS"/>
                <a:cs typeface="Trebuchet MS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 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Pbo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PO QD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+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Nivo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3 mg/kg IV Q3W ×4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+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Ipi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1 mg/kg IV Q3W ×4</a:t>
            </a:r>
          </a:p>
        </p:txBody>
      </p:sp>
      <p:sp>
        <p:nvSpPr>
          <p:cNvPr id="26" name="Pentagon 16">
            <a:extLst>
              <a:ext uri="{FF2B5EF4-FFF2-40B4-BE49-F238E27FC236}">
                <a16:creationId xmlns:a16="http://schemas.microsoft.com/office/drawing/2014/main" id="{DA68170D-48CF-4F68-825C-BABAA65E6323}"/>
              </a:ext>
            </a:extLst>
          </p:cNvPr>
          <p:cNvSpPr/>
          <p:nvPr/>
        </p:nvSpPr>
        <p:spPr>
          <a:xfrm>
            <a:off x="9192614" y="1993351"/>
            <a:ext cx="2611855" cy="2930691"/>
          </a:xfrm>
          <a:prstGeom prst="homePlate">
            <a:avLst>
              <a:gd name="adj" fmla="val 20060"/>
            </a:avLst>
          </a:prstGeom>
          <a:solidFill>
            <a:srgbClr val="FFFFFF">
              <a:lumMod val="95000"/>
            </a:srgbClr>
          </a:solidFill>
          <a:ln w="3175" cap="flat" cmpd="sng" algn="ctr">
            <a:solidFill>
              <a:srgbClr val="343638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Tumor assessment every 8 weeks per RECIST v1.1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‡</a:t>
            </a:r>
          </a:p>
          <a:p>
            <a:pPr marL="0" marR="0" lvl="0" indent="0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4363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Treatment until loss of clinical benefit or intolerable toxicity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§</a:t>
            </a:r>
          </a:p>
          <a:p>
            <a:pPr marL="0" marR="0" lvl="0" indent="0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343638"/>
              </a:solidFill>
              <a:latin typeface="Calibri"/>
              <a:cs typeface="Arial" panose="020B0604020202020204" pitchFamily="34" charset="0"/>
              <a:sym typeface="Arial"/>
            </a:endParaRPr>
          </a:p>
          <a:p>
            <a:pPr marL="0" marR="0" lvl="0" indent="0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No crossover allowed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B8EE0-3345-4F46-80BC-2919A93D122C}"/>
              </a:ext>
            </a:extLst>
          </p:cNvPr>
          <p:cNvSpPr/>
          <p:nvPr/>
        </p:nvSpPr>
        <p:spPr>
          <a:xfrm>
            <a:off x="4490893" y="2950746"/>
            <a:ext cx="898924" cy="4572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6366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45714" anchor="ctr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  <a:sym typeface="Arial"/>
              </a:rPr>
              <a:t>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  <a:sym typeface="Arial"/>
              </a:rPr>
              <a:t>1:1</a:t>
            </a:r>
          </a:p>
        </p:txBody>
      </p:sp>
      <p:sp>
        <p:nvSpPr>
          <p:cNvPr id="28" name="Text Placeholder 52">
            <a:extLst>
              <a:ext uri="{FF2B5EF4-FFF2-40B4-BE49-F238E27FC236}">
                <a16:creationId xmlns:a16="http://schemas.microsoft.com/office/drawing/2014/main" id="{BB90C921-9DA9-4195-A8CF-FACA347DF868}"/>
              </a:ext>
            </a:extLst>
          </p:cNvPr>
          <p:cNvSpPr txBox="1">
            <a:spLocks/>
          </p:cNvSpPr>
          <p:nvPr/>
        </p:nvSpPr>
        <p:spPr>
          <a:xfrm>
            <a:off x="6724729" y="2522216"/>
            <a:ext cx="2278327" cy="726045"/>
          </a:xfrm>
          <a:prstGeom prst="rect">
            <a:avLst/>
          </a:prstGeom>
          <a:solidFill>
            <a:srgbClr val="F4763E"/>
          </a:solidFill>
          <a:ln>
            <a:solidFill>
              <a:srgbClr val="FE8250">
                <a:lumMod val="60000"/>
                <a:lumOff val="4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tIns="45714" bIns="45714" anchor="ctr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0" kern="1200" cap="all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177800" indent="-1778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600" b="1" kern="1200">
                <a:solidFill>
                  <a:srgbClr val="737373"/>
                </a:solidFill>
                <a:latin typeface="Trebuchet MS"/>
                <a:ea typeface="+mn-ea"/>
                <a:cs typeface="Trebuchet MS"/>
              </a:defRPr>
            </a:lvl2pPr>
            <a:lvl3pPr marL="571500" indent="-1651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lang="en-US" sz="1600" b="1" i="0" kern="1200">
                <a:solidFill>
                  <a:srgbClr val="737373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  Cabo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40 mg PO QD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+</a:t>
            </a:r>
            <a:r>
              <a:rPr kumimoji="0" lang="en-US" sz="16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Nivo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480 mg IV Q4W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†</a:t>
            </a:r>
          </a:p>
        </p:txBody>
      </p:sp>
      <p:sp>
        <p:nvSpPr>
          <p:cNvPr id="29" name="Text Placeholder 52">
            <a:extLst>
              <a:ext uri="{FF2B5EF4-FFF2-40B4-BE49-F238E27FC236}">
                <a16:creationId xmlns:a16="http://schemas.microsoft.com/office/drawing/2014/main" id="{11760FCC-48D2-4AFE-AA67-59EECE3A4AEF}"/>
              </a:ext>
            </a:extLst>
          </p:cNvPr>
          <p:cNvSpPr txBox="1">
            <a:spLocks/>
          </p:cNvSpPr>
          <p:nvPr/>
        </p:nvSpPr>
        <p:spPr>
          <a:xfrm>
            <a:off x="6724730" y="4869860"/>
            <a:ext cx="2278326" cy="722376"/>
          </a:xfrm>
          <a:prstGeom prst="rect">
            <a:avLst/>
          </a:prstGeom>
          <a:solidFill>
            <a:srgbClr val="006BA6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en-US"/>
            </a:defPPr>
            <a:lvl1pPr indent="0" algn="ctr">
              <a:spcBef>
                <a:spcPct val="20000"/>
              </a:spcBef>
              <a:buFontTx/>
              <a:buNone/>
              <a:defRPr sz="1400" b="1">
                <a:solidFill>
                  <a:srgbClr val="0E79B7"/>
                </a:solidFill>
                <a:latin typeface="Trebuchet MS"/>
                <a:cs typeface="Trebuchet MS"/>
              </a:defRPr>
            </a:lvl1pPr>
            <a:lvl2pPr marL="177800" indent="-17780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600" b="1">
                <a:solidFill>
                  <a:srgbClr val="737373"/>
                </a:solidFill>
                <a:latin typeface="Trebuchet MS"/>
                <a:cs typeface="Trebuchet MS"/>
              </a:defRPr>
            </a:lvl2pPr>
            <a:lvl3pPr marL="571500" indent="-16510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600" b="1" i="0">
                <a:solidFill>
                  <a:srgbClr val="737373"/>
                </a:solidFill>
                <a:latin typeface="Trebuchet MS"/>
                <a:cs typeface="Trebuchet MS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Trebuchet MS"/>
                <a:cs typeface="Trebuchet MS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Trebuchet MS"/>
                <a:cs typeface="Trebuchet M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 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Pbo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 PO QD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sym typeface="Arial"/>
            </a:endParaRP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+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Nivo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 480 mg IV Q4W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sym typeface="Arial"/>
              </a:rPr>
              <a:t>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026656E3-4118-4157-BB49-1E8914A70155}"/>
              </a:ext>
            </a:extLst>
          </p:cNvPr>
          <p:cNvSpPr/>
          <p:nvPr/>
        </p:nvSpPr>
        <p:spPr>
          <a:xfrm rot="5400000">
            <a:off x="6309587" y="2418700"/>
            <a:ext cx="377386" cy="419029"/>
          </a:xfrm>
          <a:prstGeom prst="bentUpArrow">
            <a:avLst>
              <a:gd name="adj1" fmla="val 9012"/>
              <a:gd name="adj2" fmla="val 16279"/>
              <a:gd name="adj3" fmla="val 35174"/>
            </a:avLst>
          </a:prstGeom>
          <a:solidFill>
            <a:srgbClr val="63666A"/>
          </a:solidFill>
          <a:ln w="12700" cap="flat" cmpd="sng" algn="ctr">
            <a:solidFill>
              <a:srgbClr val="63666A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06370837-1EFE-4E4A-BB03-D03BCE592348}"/>
              </a:ext>
            </a:extLst>
          </p:cNvPr>
          <p:cNvSpPr/>
          <p:nvPr/>
        </p:nvSpPr>
        <p:spPr>
          <a:xfrm rot="5400000">
            <a:off x="6327515" y="4759982"/>
            <a:ext cx="377386" cy="419029"/>
          </a:xfrm>
          <a:prstGeom prst="bentUpArrow">
            <a:avLst>
              <a:gd name="adj1" fmla="val 9012"/>
              <a:gd name="adj2" fmla="val 16279"/>
              <a:gd name="adj3" fmla="val 35174"/>
            </a:avLst>
          </a:prstGeom>
          <a:solidFill>
            <a:srgbClr val="63666A"/>
          </a:solidFill>
          <a:ln w="12700" cap="flat" cmpd="sng" algn="ctr">
            <a:solidFill>
              <a:srgbClr val="63666A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23E932-E9BA-4C61-A5A0-68E948B9A298}"/>
              </a:ext>
            </a:extLst>
          </p:cNvPr>
          <p:cNvSpPr txBox="1"/>
          <p:nvPr/>
        </p:nvSpPr>
        <p:spPr>
          <a:xfrm>
            <a:off x="6354360" y="1150262"/>
            <a:ext cx="2063038" cy="263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Cabo+Nivo+Ipi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4363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5CA170-ED6E-4665-BE84-EFCD2408A93E}"/>
              </a:ext>
            </a:extLst>
          </p:cNvPr>
          <p:cNvSpPr txBox="1"/>
          <p:nvPr/>
        </p:nvSpPr>
        <p:spPr>
          <a:xfrm>
            <a:off x="6076565" y="3511360"/>
            <a:ext cx="2648696" cy="263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Pbo+Nivo+Ipi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4363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9FD6F0-5B3C-4306-BB64-45D53A66ECBD}"/>
              </a:ext>
            </a:extLst>
          </p:cNvPr>
          <p:cNvSpPr txBox="1"/>
          <p:nvPr/>
        </p:nvSpPr>
        <p:spPr>
          <a:xfrm>
            <a:off x="4196083" y="3478934"/>
            <a:ext cx="157805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4277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  <a:sym typeface="Arial"/>
              </a:rPr>
              <a:t>Stratification</a:t>
            </a:r>
          </a:p>
          <a:p>
            <a:pPr marL="228600" marR="0" lvl="0" indent="-109538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IMDC risk</a:t>
            </a:r>
          </a:p>
          <a:p>
            <a:pPr marL="228600" marR="0" lvl="0" indent="-109538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43638"/>
                </a:solidFill>
                <a:effectLst/>
                <a:uLnTx/>
                <a:uFillTx/>
                <a:latin typeface="Calibri"/>
                <a:ea typeface="Calibri" charset="0"/>
                <a:cs typeface="Calibri" charset="0"/>
                <a:sym typeface="Arial"/>
              </a:rPr>
              <a:t>Region</a:t>
            </a:r>
          </a:p>
        </p:txBody>
      </p:sp>
      <p:graphicFrame>
        <p:nvGraphicFramePr>
          <p:cNvPr id="35" name="Table 14">
            <a:extLst>
              <a:ext uri="{FF2B5EF4-FFF2-40B4-BE49-F238E27FC236}">
                <a16:creationId xmlns:a16="http://schemas.microsoft.com/office/drawing/2014/main" id="{264DA75C-B474-4014-B06B-BEB4781C9E81}"/>
              </a:ext>
            </a:extLst>
          </p:cNvPr>
          <p:cNvGraphicFramePr>
            <a:graphicFrameLocks noGrp="1"/>
          </p:cNvGraphicFramePr>
          <p:nvPr/>
        </p:nvGraphicFramePr>
        <p:xfrm>
          <a:off x="684332" y="1993351"/>
          <a:ext cx="3602668" cy="26399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02668">
                  <a:extLst>
                    <a:ext uri="{9D8B030D-6E8A-4147-A177-3AD203B41FA5}">
                      <a16:colId xmlns:a16="http://schemas.microsoft.com/office/drawing/2014/main" val="1419093949"/>
                    </a:ext>
                  </a:extLst>
                </a:gridCol>
              </a:tblGrid>
              <a:tr h="46028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285693" marR="0" lvl="0" indent="0" algn="ctr" defTabSz="22855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Advanced RCC 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(N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66346"/>
                  </a:ext>
                </a:extLst>
              </a:tr>
              <a:tr h="21796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228600" marR="0" lvl="0" indent="-145227" algn="l" defTabSz="22855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63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prior systemic therapy*</a:t>
                      </a:r>
                    </a:p>
                    <a:p>
                      <a:pPr marL="228600" marR="0" lvl="0" indent="-145227" algn="l" defTabSz="22855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63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Clear cell component</a:t>
                      </a:r>
                    </a:p>
                    <a:p>
                      <a:pPr marL="228600" marR="0" lvl="0" indent="-145227" algn="l" defTabSz="22855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63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Intermediate or poor risk per IMDC criteria</a:t>
                      </a:r>
                    </a:p>
                    <a:p>
                      <a:pPr marL="228600" marR="0" lvl="0" indent="-145227" algn="l" defTabSz="22855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63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Measurable disease per RECIST v1.1</a:t>
                      </a:r>
                    </a:p>
                    <a:p>
                      <a:pPr marL="228600" marR="0" lvl="0" indent="-145227" algn="l" defTabSz="228554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63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Karnofsky Performance Status ≥70%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71090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86AE7-5853-44F8-AB13-01419651330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73615" y="6531284"/>
            <a:ext cx="3201037" cy="235962"/>
          </a:xfrm>
        </p:spPr>
        <p:txBody>
          <a:bodyPr/>
          <a:lstStyle/>
          <a:p>
            <a:r>
              <a:rPr lang="en-US" dirty="0"/>
              <a:t>Toni K. Choueiri, ESMO 2022, </a:t>
            </a:r>
            <a:r>
              <a:rPr lang="en-US" dirty="0" err="1"/>
              <a:t>abstr</a:t>
            </a:r>
            <a:r>
              <a:rPr lang="en-US" dirty="0"/>
              <a:t> LBA8.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866E419-1562-46BE-9EF6-26EF98424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ABE34-29AF-47CF-AC8B-5C47D4A9D24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09B048E-0895-4BE2-A7DC-1AC646C74967}"/>
              </a:ext>
            </a:extLst>
          </p:cNvPr>
          <p:cNvSpPr txBox="1"/>
          <p:nvPr/>
        </p:nvSpPr>
        <p:spPr>
          <a:xfrm rot="16200000">
            <a:off x="10334871" y="1661133"/>
            <a:ext cx="35530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>
                <a:solidFill>
                  <a:srgbClr val="303030"/>
                </a:solidFill>
                <a:effectLst/>
                <a:latin typeface="Trebuchet MS" panose="020B0603020202020204" pitchFamily="34" charset="0"/>
              </a:rPr>
              <a:t>ONC-FR-2200642-NP-Septembre 2022	BMS-REF-34614</a:t>
            </a:r>
            <a:endParaRPr lang="fr-FR" sz="900" dirty="0">
              <a:latin typeface="Trebuchet MS" panose="020B0603020202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C3A7191-E60B-4911-995F-5E7699F93B48}"/>
              </a:ext>
            </a:extLst>
          </p:cNvPr>
          <p:cNvSpPr txBox="1"/>
          <p:nvPr/>
        </p:nvSpPr>
        <p:spPr>
          <a:xfrm>
            <a:off x="7171362" y="6337560"/>
            <a:ext cx="5055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 présentation contient des informations hors AMM</a:t>
            </a:r>
          </a:p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Document scientifique pour lequel BMS a obtenu un droit d’exploitation de la part des auteurs et/ou du congrès, remis uniquement sur demande du PDS, réservé à la direction médicale BMS, ne peut être cédé ou copié.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D2CA49-3E42-2D2F-2511-CF7B7373B773}"/>
              </a:ext>
            </a:extLst>
          </p:cNvPr>
          <p:cNvSpPr txBox="1"/>
          <p:nvPr/>
        </p:nvSpPr>
        <p:spPr>
          <a:xfrm>
            <a:off x="160321" y="6619240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Cabozantinib + </a:t>
            </a:r>
            <a:r>
              <a:rPr lang="en-US" sz="900" dirty="0" err="1"/>
              <a:t>Nivo</a:t>
            </a:r>
            <a:r>
              <a:rPr lang="en-US" sz="900" dirty="0"/>
              <a:t> + </a:t>
            </a:r>
            <a:r>
              <a:rPr lang="en-US" sz="900" dirty="0" err="1"/>
              <a:t>Ipi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298198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87CF920-33F8-454B-A4D9-73DAF4AF2F0A}"/>
              </a:ext>
            </a:extLst>
          </p:cNvPr>
          <p:cNvCxnSpPr>
            <a:cxnSpLocks/>
          </p:cNvCxnSpPr>
          <p:nvPr/>
        </p:nvCxnSpPr>
        <p:spPr>
          <a:xfrm flipH="1" flipV="1">
            <a:off x="1623998" y="3034019"/>
            <a:ext cx="3840480" cy="157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3C2654B-8D55-4C55-9146-C03D5E42FB6D}"/>
              </a:ext>
            </a:extLst>
          </p:cNvPr>
          <p:cNvGrpSpPr/>
          <p:nvPr/>
        </p:nvGrpSpPr>
        <p:grpSpPr>
          <a:xfrm>
            <a:off x="1571933" y="1151871"/>
            <a:ext cx="66031" cy="3717792"/>
            <a:chOff x="2450193" y="1252840"/>
            <a:chExt cx="54000" cy="3344338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42C3366-BD48-49BB-AE02-5BFBFC317D89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1252840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F2EC6FB-F7FA-41A9-9D4D-05B0536A9FA3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1593687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5E9DA10-3555-4ED7-B5E1-2E6D1C2FC2CF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1926519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4E45A89-3BA8-47A2-8D25-B1DF7DEAD23F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2259348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304EF51-0B70-42AE-B74D-B13F8D2B56A4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2596187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DF60E4D-BF30-4928-A449-C3F89E2FB617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2933027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5C47AE0-39E5-4089-8CEC-FB87E3106753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3265857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763EDFE-2ABD-4515-B7C2-E9F1A87558D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3594682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AFB53C8-64DC-4950-A1F3-165A6FBB1FE6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3931520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8A15510-0D53-4ED7-B176-8264F817360B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4256334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1DF99ADF-BD56-4953-AD8A-CCDDB9CD11E2}"/>
                </a:ext>
              </a:extLst>
            </p:cNvPr>
            <p:cNvCxnSpPr>
              <a:cxnSpLocks/>
            </p:cNvCxnSpPr>
            <p:nvPr/>
          </p:nvCxnSpPr>
          <p:spPr>
            <a:xfrm>
              <a:off x="2450193" y="4597178"/>
              <a:ext cx="54000" cy="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9252400-2C09-4AB0-ACC8-9DE050B85851}"/>
              </a:ext>
            </a:extLst>
          </p:cNvPr>
          <p:cNvGrpSpPr/>
          <p:nvPr/>
        </p:nvGrpSpPr>
        <p:grpSpPr>
          <a:xfrm>
            <a:off x="1894481" y="4973430"/>
            <a:ext cx="8933320" cy="60031"/>
            <a:chOff x="2724151" y="4690523"/>
            <a:chExt cx="7305675" cy="54001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D4E2C7A-C7D2-40B9-96DC-6FF33F0F36DC}"/>
                </a:ext>
              </a:extLst>
            </p:cNvPr>
            <p:cNvCxnSpPr/>
            <p:nvPr/>
          </p:nvCxnSpPr>
          <p:spPr>
            <a:xfrm>
              <a:off x="2724151" y="4690524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CF3654A-773F-4938-AF0E-FD45B1ABCA98}"/>
                </a:ext>
              </a:extLst>
            </p:cNvPr>
            <p:cNvCxnSpPr/>
            <p:nvPr/>
          </p:nvCxnSpPr>
          <p:spPr>
            <a:xfrm>
              <a:off x="3447773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26005C8-7A11-4351-AFB4-D2C96C4B1CC9}"/>
                </a:ext>
              </a:extLst>
            </p:cNvPr>
            <p:cNvCxnSpPr/>
            <p:nvPr/>
          </p:nvCxnSpPr>
          <p:spPr>
            <a:xfrm>
              <a:off x="5644771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734A367-EF41-4B90-B0C7-AD80821D939C}"/>
                </a:ext>
              </a:extLst>
            </p:cNvPr>
            <p:cNvCxnSpPr/>
            <p:nvPr/>
          </p:nvCxnSpPr>
          <p:spPr>
            <a:xfrm>
              <a:off x="6376990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CD617CD-8B4A-4986-A9A9-BA14A1C60228}"/>
                </a:ext>
              </a:extLst>
            </p:cNvPr>
            <p:cNvCxnSpPr/>
            <p:nvPr/>
          </p:nvCxnSpPr>
          <p:spPr>
            <a:xfrm>
              <a:off x="7099053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73E90DC-FED5-4EF4-B0AA-557254CA9C80}"/>
                </a:ext>
              </a:extLst>
            </p:cNvPr>
            <p:cNvCxnSpPr/>
            <p:nvPr/>
          </p:nvCxnSpPr>
          <p:spPr>
            <a:xfrm>
              <a:off x="8558975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DC99AB3-2762-4E1C-A398-45321FF0C220}"/>
                </a:ext>
              </a:extLst>
            </p:cNvPr>
            <p:cNvCxnSpPr/>
            <p:nvPr/>
          </p:nvCxnSpPr>
          <p:spPr>
            <a:xfrm>
              <a:off x="10029826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6B5C8AA-4CC3-41E4-B3A5-0A717F54C63F}"/>
                </a:ext>
              </a:extLst>
            </p:cNvPr>
            <p:cNvCxnSpPr/>
            <p:nvPr/>
          </p:nvCxnSpPr>
          <p:spPr>
            <a:xfrm>
              <a:off x="4181990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0B6941B-EA69-4027-B2B3-8C5C9D8E3FBB}"/>
                </a:ext>
              </a:extLst>
            </p:cNvPr>
            <p:cNvCxnSpPr/>
            <p:nvPr/>
          </p:nvCxnSpPr>
          <p:spPr>
            <a:xfrm>
              <a:off x="4912562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2EBAA2A-AD91-403C-83F5-2D676D5A76C3}"/>
                </a:ext>
              </a:extLst>
            </p:cNvPr>
            <p:cNvCxnSpPr/>
            <p:nvPr/>
          </p:nvCxnSpPr>
          <p:spPr>
            <a:xfrm>
              <a:off x="7831447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BB4F694-279F-4F9C-83DF-6AA5CAF45D14}"/>
                </a:ext>
              </a:extLst>
            </p:cNvPr>
            <p:cNvCxnSpPr/>
            <p:nvPr/>
          </p:nvCxnSpPr>
          <p:spPr>
            <a:xfrm>
              <a:off x="9289547" y="4690523"/>
              <a:ext cx="0" cy="54000"/>
            </a:xfrm>
            <a:prstGeom prst="line">
              <a:avLst/>
            </a:prstGeom>
            <a:noFill/>
            <a:ln w="12700" cap="flat" cmpd="sng" algn="ctr">
              <a:solidFill>
                <a:srgbClr val="343638"/>
              </a:solidFill>
              <a:prstDash val="solid"/>
              <a:miter lim="800000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F9DDED-CD22-4DF3-BD2F-D9FD2BA772C6}"/>
              </a:ext>
            </a:extLst>
          </p:cNvPr>
          <p:cNvGrpSpPr/>
          <p:nvPr/>
        </p:nvGrpSpPr>
        <p:grpSpPr>
          <a:xfrm>
            <a:off x="1842936" y="5054682"/>
            <a:ext cx="9089614" cy="246221"/>
            <a:chOff x="2681997" y="4770436"/>
            <a:chExt cx="7433494" cy="221489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821D4A8-2C59-4EBC-8DE1-E1DB912782BE}"/>
                </a:ext>
              </a:extLst>
            </p:cNvPr>
            <p:cNvSpPr txBox="1"/>
            <p:nvPr/>
          </p:nvSpPr>
          <p:spPr>
            <a:xfrm>
              <a:off x="2681997" y="4770436"/>
              <a:ext cx="8521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295C0EE-70AD-449B-8CC5-131B4D831453}"/>
                </a:ext>
              </a:extLst>
            </p:cNvPr>
            <p:cNvSpPr txBox="1"/>
            <p:nvPr/>
          </p:nvSpPr>
          <p:spPr>
            <a:xfrm>
              <a:off x="3405622" y="4770436"/>
              <a:ext cx="8521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1437C7B-5864-4C6C-90BA-AEFB64E6BBD3}"/>
                </a:ext>
              </a:extLst>
            </p:cNvPr>
            <p:cNvSpPr txBox="1"/>
            <p:nvPr/>
          </p:nvSpPr>
          <p:spPr>
            <a:xfrm>
              <a:off x="5560008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F2C46B3-D483-4E0D-8C33-24C381A6FEC4}"/>
                </a:ext>
              </a:extLst>
            </p:cNvPr>
            <p:cNvSpPr txBox="1"/>
            <p:nvPr/>
          </p:nvSpPr>
          <p:spPr>
            <a:xfrm>
              <a:off x="6292229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15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6D2CFC9-C964-460F-BCB6-110D6E3E3FD7}"/>
                </a:ext>
              </a:extLst>
            </p:cNvPr>
            <p:cNvSpPr txBox="1"/>
            <p:nvPr/>
          </p:nvSpPr>
          <p:spPr>
            <a:xfrm>
              <a:off x="7014294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18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D508D3E-1A3A-4572-B7BF-E1F470A57693}"/>
                </a:ext>
              </a:extLst>
            </p:cNvPr>
            <p:cNvSpPr txBox="1"/>
            <p:nvPr/>
          </p:nvSpPr>
          <p:spPr>
            <a:xfrm>
              <a:off x="8474215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E50A913-A375-40C3-8D21-4B9E2B4EE200}"/>
                </a:ext>
              </a:extLst>
            </p:cNvPr>
            <p:cNvSpPr txBox="1"/>
            <p:nvPr/>
          </p:nvSpPr>
          <p:spPr>
            <a:xfrm>
              <a:off x="9945069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30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3470752-94DE-427E-A3AA-26D9AA0AEBD9}"/>
                </a:ext>
              </a:extLst>
            </p:cNvPr>
            <p:cNvSpPr txBox="1"/>
            <p:nvPr/>
          </p:nvSpPr>
          <p:spPr>
            <a:xfrm>
              <a:off x="4139837" y="4770436"/>
              <a:ext cx="8521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6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FE66821-05F1-4768-AF9E-07AA50DB004B}"/>
                </a:ext>
              </a:extLst>
            </p:cNvPr>
            <p:cNvSpPr txBox="1"/>
            <p:nvPr/>
          </p:nvSpPr>
          <p:spPr>
            <a:xfrm>
              <a:off x="4870409" y="4770436"/>
              <a:ext cx="8521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9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3774310-B645-4EA0-B9ED-2280DB106FE2}"/>
                </a:ext>
              </a:extLst>
            </p:cNvPr>
            <p:cNvSpPr txBox="1"/>
            <p:nvPr/>
          </p:nvSpPr>
          <p:spPr>
            <a:xfrm>
              <a:off x="7746689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41221BB-FB84-4ACA-BC4E-0FADBBFDC259}"/>
                </a:ext>
              </a:extLst>
            </p:cNvPr>
            <p:cNvSpPr txBox="1"/>
            <p:nvPr/>
          </p:nvSpPr>
          <p:spPr>
            <a:xfrm>
              <a:off x="9204788" y="4770436"/>
              <a:ext cx="170422" cy="2214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27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D69250C-42A4-4A6B-9350-4BDF79ED0EA2}"/>
              </a:ext>
            </a:extLst>
          </p:cNvPr>
          <p:cNvSpPr txBox="1"/>
          <p:nvPr/>
        </p:nvSpPr>
        <p:spPr>
          <a:xfrm rot="16200000">
            <a:off x="131809" y="2979503"/>
            <a:ext cx="1806673" cy="287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Probability of PFS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BEFA592-2F6B-4B33-A1BE-8BCF0A722FE6}"/>
              </a:ext>
            </a:extLst>
          </p:cNvPr>
          <p:cNvSpPr txBox="1"/>
          <p:nvPr/>
        </p:nvSpPr>
        <p:spPr>
          <a:xfrm>
            <a:off x="6022824" y="5315720"/>
            <a:ext cx="676660" cy="2519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Months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B2CA7BA-777D-4593-9A91-AFF52F1B31D2}"/>
              </a:ext>
            </a:extLst>
          </p:cNvPr>
          <p:cNvSpPr txBox="1"/>
          <p:nvPr/>
        </p:nvSpPr>
        <p:spPr>
          <a:xfrm>
            <a:off x="1757250" y="5604538"/>
            <a:ext cx="275568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274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FFE4032-D818-4B53-98B1-70254F1E2523}"/>
              </a:ext>
            </a:extLst>
          </p:cNvPr>
          <p:cNvSpPr txBox="1"/>
          <p:nvPr/>
        </p:nvSpPr>
        <p:spPr>
          <a:xfrm>
            <a:off x="2641537" y="5604538"/>
            <a:ext cx="275568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185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FC04EB2-8968-47D4-B751-37D4E87D7E29}"/>
              </a:ext>
            </a:extLst>
          </p:cNvPr>
          <p:cNvSpPr txBox="1"/>
          <p:nvPr/>
        </p:nvSpPr>
        <p:spPr>
          <a:xfrm>
            <a:off x="4424855" y="5604538"/>
            <a:ext cx="275568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115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9A9F38-815D-4CD4-96C1-FE53FE534566}"/>
              </a:ext>
            </a:extLst>
          </p:cNvPr>
          <p:cNvSpPr txBox="1"/>
          <p:nvPr/>
        </p:nvSpPr>
        <p:spPr>
          <a:xfrm>
            <a:off x="6269838" y="5604538"/>
            <a:ext cx="183711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97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69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6366969-BC63-4325-BE67-92397B4B42E1}"/>
              </a:ext>
            </a:extLst>
          </p:cNvPr>
          <p:cNvSpPr txBox="1"/>
          <p:nvPr/>
        </p:nvSpPr>
        <p:spPr>
          <a:xfrm>
            <a:off x="7160269" y="5604538"/>
            <a:ext cx="183711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56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6EC7729-A902-4C19-855C-1D0F76DE7B1C}"/>
              </a:ext>
            </a:extLst>
          </p:cNvPr>
          <p:cNvSpPr txBox="1"/>
          <p:nvPr/>
        </p:nvSpPr>
        <p:spPr>
          <a:xfrm>
            <a:off x="8050700" y="5604538"/>
            <a:ext cx="183711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37A90D6-FCC3-4703-A181-2EB74FF1012C}"/>
              </a:ext>
            </a:extLst>
          </p:cNvPr>
          <p:cNvSpPr txBox="1"/>
          <p:nvPr/>
        </p:nvSpPr>
        <p:spPr>
          <a:xfrm>
            <a:off x="10782427" y="5604540"/>
            <a:ext cx="91856" cy="43191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68D9DC3-D4A2-43C3-9D85-6631371CB984}"/>
              </a:ext>
            </a:extLst>
          </p:cNvPr>
          <p:cNvSpPr txBox="1"/>
          <p:nvPr/>
        </p:nvSpPr>
        <p:spPr>
          <a:xfrm>
            <a:off x="3556305" y="5604538"/>
            <a:ext cx="275568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136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392AD1-C4C5-4842-96B8-7EBABA198092}"/>
              </a:ext>
            </a:extLst>
          </p:cNvPr>
          <p:cNvSpPr txBox="1"/>
          <p:nvPr/>
        </p:nvSpPr>
        <p:spPr>
          <a:xfrm>
            <a:off x="5341685" y="5604538"/>
            <a:ext cx="275568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98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E358E40-9D2E-40DD-AF54-B286811594EB}"/>
              </a:ext>
            </a:extLst>
          </p:cNvPr>
          <p:cNvSpPr txBox="1"/>
          <p:nvPr/>
        </p:nvSpPr>
        <p:spPr>
          <a:xfrm>
            <a:off x="8945450" y="5604538"/>
            <a:ext cx="183711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BC4C30E-A70D-4A2A-98E2-843B10A67BF8}"/>
              </a:ext>
            </a:extLst>
          </p:cNvPr>
          <p:cNvSpPr txBox="1"/>
          <p:nvPr/>
        </p:nvSpPr>
        <p:spPr>
          <a:xfrm>
            <a:off x="9884714" y="5604538"/>
            <a:ext cx="91857" cy="43191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1CD218-F830-4BC0-890B-BCD68CDD36A0}"/>
              </a:ext>
            </a:extLst>
          </p:cNvPr>
          <p:cNvSpPr/>
          <p:nvPr/>
        </p:nvSpPr>
        <p:spPr>
          <a:xfrm>
            <a:off x="5634017" y="1284059"/>
            <a:ext cx="4206707" cy="108854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4325F02D-9A1F-49F5-ABE0-737961ACF2E7}"/>
              </a:ext>
            </a:extLst>
          </p:cNvPr>
          <p:cNvSpPr txBox="1">
            <a:spLocks/>
          </p:cNvSpPr>
          <p:nvPr/>
        </p:nvSpPr>
        <p:spPr>
          <a:xfrm>
            <a:off x="426721" y="238760"/>
            <a:ext cx="11338560" cy="548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Progression-Free Survival: Final Analysis (PITT Population)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FFEDD1F-90C2-4FA9-8D99-BF17307EF949}"/>
              </a:ext>
            </a:extLst>
          </p:cNvPr>
          <p:cNvSpPr txBox="1">
            <a:spLocks/>
          </p:cNvSpPr>
          <p:nvPr/>
        </p:nvSpPr>
        <p:spPr>
          <a:xfrm>
            <a:off x="0" y="6292130"/>
            <a:ext cx="10061020" cy="647741"/>
          </a:xfrm>
          <a:prstGeom prst="rect">
            <a:avLst/>
          </a:prstGeom>
        </p:spPr>
        <p:txBody>
          <a:bodyPr vert="horz" lIns="320040" tIns="0" rIns="0" bIns="484632" rtlCol="0" anchor="b">
            <a:sp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PFS per RECIST v1.1 by BIRC.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8050C00-0824-49AA-9B5C-DFD1C98A3C0F}"/>
              </a:ext>
            </a:extLst>
          </p:cNvPr>
          <p:cNvSpPr/>
          <p:nvPr/>
        </p:nvSpPr>
        <p:spPr>
          <a:xfrm>
            <a:off x="1588" y="6403608"/>
            <a:ext cx="12176636" cy="457081"/>
          </a:xfrm>
          <a:prstGeom prst="rect">
            <a:avLst/>
          </a:prstGeom>
        </p:spPr>
        <p:txBody>
          <a:bodyPr wrap="square" lIns="1736908" tIns="60942" rIns="63991" bIns="60942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34363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93" name="Table 7">
            <a:extLst>
              <a:ext uri="{FF2B5EF4-FFF2-40B4-BE49-F238E27FC236}">
                <a16:creationId xmlns:a16="http://schemas.microsoft.com/office/drawing/2014/main" id="{7F869C33-50C9-4FE3-9506-51D30150059F}"/>
              </a:ext>
            </a:extLst>
          </p:cNvPr>
          <p:cNvGraphicFramePr>
            <a:graphicFrameLocks noGrp="1"/>
          </p:cNvGraphicFramePr>
          <p:nvPr/>
        </p:nvGraphicFramePr>
        <p:xfrm>
          <a:off x="5906133" y="920625"/>
          <a:ext cx="5080000" cy="1249680"/>
        </p:xfrm>
        <a:graphic>
          <a:graphicData uri="http://schemas.openxmlformats.org/drawingml/2006/table">
            <a:tbl>
              <a:tblPr firstRow="1" bandRow="1"/>
              <a:tblGrid>
                <a:gridCol w="2322286">
                  <a:extLst>
                    <a:ext uri="{9D8B030D-6E8A-4147-A177-3AD203B41FA5}">
                      <a16:colId xmlns:a16="http://schemas.microsoft.com/office/drawing/2014/main" val="4277186498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940917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97697199"/>
                    </a:ext>
                  </a:extLst>
                </a:gridCol>
              </a:tblGrid>
              <a:tr h="53153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No. of Events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Median PFS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mo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(95% CI)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099622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82880" algn="l">
                        <a:lnSpc>
                          <a:spcPts val="17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E86B38"/>
                          </a:solidFill>
                        </a:rPr>
                        <a:t>Cabo+Nivo+Ipi</a:t>
                      </a:r>
                      <a:r>
                        <a:rPr lang="en-US" sz="1600" b="1" dirty="0">
                          <a:solidFill>
                            <a:srgbClr val="E86B38"/>
                          </a:solidFill>
                        </a:rPr>
                        <a:t> (N=276)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116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NR (14.0–NE)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251818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182880" algn="l">
                        <a:lnSpc>
                          <a:spcPts val="17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Pbo+Nivo+Ipi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(N=274)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133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11.3 (7.7–18.2)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642678"/>
                  </a:ext>
                </a:extLst>
              </a:tr>
            </a:tbl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39EF5481-973E-430C-A84D-48F41CC8E8F6}"/>
              </a:ext>
            </a:extLst>
          </p:cNvPr>
          <p:cNvSpPr txBox="1"/>
          <p:nvPr/>
        </p:nvSpPr>
        <p:spPr>
          <a:xfrm>
            <a:off x="5906957" y="2185950"/>
            <a:ext cx="496329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Hazard ratio 0.73 (95% CI 0.57–0.94); p=0.013</a:t>
            </a:r>
          </a:p>
        </p:txBody>
      </p:sp>
      <p:sp>
        <p:nvSpPr>
          <p:cNvPr id="162" name="Slide Number Placeholder 161">
            <a:extLst>
              <a:ext uri="{FF2B5EF4-FFF2-40B4-BE49-F238E27FC236}">
                <a16:creationId xmlns:a16="http://schemas.microsoft.com/office/drawing/2014/main" id="{C1C59973-193E-4E5E-ACBD-50C3E44593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ABE34-29AF-47CF-AC8B-5C47D4A9D24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3D6459-78D2-48A5-B338-38B826F0AF62}"/>
              </a:ext>
            </a:extLst>
          </p:cNvPr>
          <p:cNvCxnSpPr/>
          <p:nvPr/>
        </p:nvCxnSpPr>
        <p:spPr>
          <a:xfrm>
            <a:off x="5465791" y="2768337"/>
            <a:ext cx="0" cy="22050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578216B-A2FF-4534-9CBA-0FCCE360BADE}"/>
              </a:ext>
            </a:extLst>
          </p:cNvPr>
          <p:cNvSpPr txBox="1"/>
          <p:nvPr/>
        </p:nvSpPr>
        <p:spPr>
          <a:xfrm>
            <a:off x="5440160" y="3077453"/>
            <a:ext cx="8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70C0"/>
                </a:solidFill>
              </a:rPr>
              <a:t>49%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08FCB0E-498C-4A07-B906-75EC093E4823}"/>
              </a:ext>
            </a:extLst>
          </p:cNvPr>
          <p:cNvSpPr txBox="1"/>
          <p:nvPr/>
        </p:nvSpPr>
        <p:spPr>
          <a:xfrm>
            <a:off x="5440160" y="2456485"/>
            <a:ext cx="8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E86B38"/>
                </a:solidFill>
              </a:rPr>
              <a:t>57%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900F348-ED5C-4096-9B67-0474040A0644}"/>
              </a:ext>
            </a:extLst>
          </p:cNvPr>
          <p:cNvCxnSpPr>
            <a:cxnSpLocks/>
          </p:cNvCxnSpPr>
          <p:nvPr/>
        </p:nvCxnSpPr>
        <p:spPr>
          <a:xfrm flipH="1" flipV="1">
            <a:off x="1623998" y="2760969"/>
            <a:ext cx="3840480" cy="1575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986CF5B-6166-41CC-A15E-B30D3323AC04}"/>
              </a:ext>
            </a:extLst>
          </p:cNvPr>
          <p:cNvGrpSpPr/>
          <p:nvPr/>
        </p:nvGrpSpPr>
        <p:grpSpPr>
          <a:xfrm>
            <a:off x="1257079" y="1028762"/>
            <a:ext cx="9570719" cy="3964010"/>
            <a:chOff x="1651221" y="1028762"/>
            <a:chExt cx="9570719" cy="3964010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A193E1C-0B51-4EBF-98BA-480F8E8681DA}"/>
                </a:ext>
              </a:extLst>
            </p:cNvPr>
            <p:cNvSpPr/>
            <p:nvPr/>
          </p:nvSpPr>
          <p:spPr>
            <a:xfrm>
              <a:off x="2032106" y="1060686"/>
              <a:ext cx="9189834" cy="3917273"/>
            </a:xfrm>
            <a:custGeom>
              <a:avLst/>
              <a:gdLst>
                <a:gd name="connsiteX0" fmla="*/ 0 w 259897"/>
                <a:gd name="connsiteY0" fmla="*/ 0 h 249011"/>
                <a:gd name="connsiteX1" fmla="*/ 0 w 259897"/>
                <a:gd name="connsiteY1" fmla="*/ 249011 h 249011"/>
                <a:gd name="connsiteX2" fmla="*/ 259897 w 259897"/>
                <a:gd name="connsiteY2" fmla="*/ 249011 h 24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897" h="249011">
                  <a:moveTo>
                    <a:pt x="0" y="0"/>
                  </a:moveTo>
                  <a:lnTo>
                    <a:pt x="0" y="249011"/>
                  </a:lnTo>
                  <a:lnTo>
                    <a:pt x="259897" y="249011"/>
                  </a:lnTo>
                </a:path>
              </a:pathLst>
            </a:custGeom>
            <a:noFill/>
            <a:ln w="19050" cap="sq" cmpd="sng" algn="ctr">
              <a:solidFill>
                <a:srgbClr val="34363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9F396CD-CACB-4655-B661-B1C98A6BFB20}"/>
                </a:ext>
              </a:extLst>
            </p:cNvPr>
            <p:cNvGrpSpPr/>
            <p:nvPr/>
          </p:nvGrpSpPr>
          <p:grpSpPr>
            <a:xfrm>
              <a:off x="1651221" y="1028762"/>
              <a:ext cx="259687" cy="3964010"/>
              <a:chOff x="2487532" y="1142097"/>
              <a:chExt cx="212373" cy="3565826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ABA724D-3776-41AE-8AF4-7F8D25976C42}"/>
                  </a:ext>
                </a:extLst>
              </p:cNvPr>
              <p:cNvSpPr txBox="1"/>
              <p:nvPr/>
            </p:nvSpPr>
            <p:spPr>
              <a:xfrm>
                <a:off x="2487532" y="3820777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0.2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6DCDEC-3701-4EC7-9CE8-1907C2105B07}"/>
                  </a:ext>
                </a:extLst>
              </p:cNvPr>
              <p:cNvSpPr txBox="1"/>
              <p:nvPr/>
            </p:nvSpPr>
            <p:spPr>
              <a:xfrm>
                <a:off x="2487532" y="4486435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0.0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E1A4567-22F0-44F6-BF56-64FCB01D0B4A}"/>
                  </a:ext>
                </a:extLst>
              </p:cNvPr>
              <p:cNvSpPr txBox="1"/>
              <p:nvPr/>
            </p:nvSpPr>
            <p:spPr>
              <a:xfrm>
                <a:off x="2487532" y="4145593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040EEFD-2B71-4B28-9D32-D5926BF448BC}"/>
                  </a:ext>
                </a:extLst>
              </p:cNvPr>
              <p:cNvSpPr txBox="1"/>
              <p:nvPr/>
            </p:nvSpPr>
            <p:spPr>
              <a:xfrm>
                <a:off x="2487532" y="3483939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0.3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3BDAF77-42C3-4F4A-A490-230F4073C4D6}"/>
                  </a:ext>
                </a:extLst>
              </p:cNvPr>
              <p:cNvSpPr txBox="1"/>
              <p:nvPr/>
            </p:nvSpPr>
            <p:spPr>
              <a:xfrm>
                <a:off x="2487532" y="3155114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0.4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6665D66-6353-47D0-AE57-A3EFD4C060B4}"/>
                  </a:ext>
                </a:extLst>
              </p:cNvPr>
              <p:cNvSpPr txBox="1"/>
              <p:nvPr/>
            </p:nvSpPr>
            <p:spPr>
              <a:xfrm>
                <a:off x="2487532" y="2822285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0.5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B094CC0-98CA-4D83-A19D-898DA1C43ACA}"/>
                  </a:ext>
                </a:extLst>
              </p:cNvPr>
              <p:cNvSpPr txBox="1"/>
              <p:nvPr/>
            </p:nvSpPr>
            <p:spPr>
              <a:xfrm>
                <a:off x="2487532" y="2485444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0.6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9A91FB1-2B65-4C4B-9FEB-DDA5F5AFF9DD}"/>
                  </a:ext>
                </a:extLst>
              </p:cNvPr>
              <p:cNvSpPr txBox="1"/>
              <p:nvPr/>
            </p:nvSpPr>
            <p:spPr>
              <a:xfrm>
                <a:off x="2487532" y="2148606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0.7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DE7C7FA-6D5F-4704-89FC-8F7C8C5BB180}"/>
                  </a:ext>
                </a:extLst>
              </p:cNvPr>
              <p:cNvSpPr txBox="1"/>
              <p:nvPr/>
            </p:nvSpPr>
            <p:spPr>
              <a:xfrm>
                <a:off x="2487532" y="1815777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0.8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986D5E3-9AF7-44A4-BD84-88170E5D3EDB}"/>
                  </a:ext>
                </a:extLst>
              </p:cNvPr>
              <p:cNvSpPr txBox="1"/>
              <p:nvPr/>
            </p:nvSpPr>
            <p:spPr>
              <a:xfrm>
                <a:off x="2487532" y="1482943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0.9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BA59BA9-697E-478D-BFF7-E002D10EC9A9}"/>
                  </a:ext>
                </a:extLst>
              </p:cNvPr>
              <p:cNvSpPr txBox="1"/>
              <p:nvPr/>
            </p:nvSpPr>
            <p:spPr>
              <a:xfrm>
                <a:off x="2487532" y="1142097"/>
                <a:ext cx="212373" cy="2214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1.0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D8039-1E46-47E3-987C-05A7A1BE9322}"/>
                </a:ext>
              </a:extLst>
            </p:cNvPr>
            <p:cNvGrpSpPr/>
            <p:nvPr/>
          </p:nvGrpSpPr>
          <p:grpSpPr>
            <a:xfrm>
              <a:off x="2271784" y="1111079"/>
              <a:ext cx="8349207" cy="2232334"/>
              <a:chOff x="2271784" y="1122206"/>
              <a:chExt cx="8349207" cy="2232334"/>
            </a:xfrm>
          </p:grpSpPr>
          <p:pic>
            <p:nvPicPr>
              <p:cNvPr id="87" name="Graphic 86">
                <a:extLst>
                  <a:ext uri="{FF2B5EF4-FFF2-40B4-BE49-F238E27FC236}">
                    <a16:creationId xmlns:a16="http://schemas.microsoft.com/office/drawing/2014/main" id="{527325B7-48D5-45E6-93A0-EA0CB95AE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271784" y="1129567"/>
                <a:ext cx="8313562" cy="2224973"/>
              </a:xfrm>
              <a:prstGeom prst="rect">
                <a:avLst/>
              </a:prstGeom>
            </p:spPr>
          </p:pic>
          <p:pic>
            <p:nvPicPr>
              <p:cNvPr id="86" name="Graphic 85">
                <a:extLst>
                  <a:ext uri="{FF2B5EF4-FFF2-40B4-BE49-F238E27FC236}">
                    <a16:creationId xmlns:a16="http://schemas.microsoft.com/office/drawing/2014/main" id="{EA432AB7-72E7-47E9-B8DE-4FCC77B0D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02543" y="1165814"/>
                <a:ext cx="8282804" cy="2148722"/>
              </a:xfrm>
              <a:prstGeom prst="rect">
                <a:avLst/>
              </a:prstGeom>
            </p:spPr>
          </p:pic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9621CCB-93E4-41E5-BEDC-56B58C64511E}"/>
                  </a:ext>
                </a:extLst>
              </p:cNvPr>
              <p:cNvGrpSpPr/>
              <p:nvPr/>
            </p:nvGrpSpPr>
            <p:grpSpPr>
              <a:xfrm>
                <a:off x="2272652" y="1122206"/>
                <a:ext cx="8348339" cy="1913019"/>
                <a:chOff x="3021226" y="1042846"/>
                <a:chExt cx="7135029" cy="1512570"/>
              </a:xfrm>
            </p:grpSpPr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3276D52F-E7AA-43CF-8027-447503494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1226" y="1042846"/>
                  <a:ext cx="7135029" cy="1512570"/>
                </a:xfrm>
                <a:prstGeom prst="rect">
                  <a:avLst/>
                </a:prstGeom>
              </p:spPr>
            </p:pic>
            <p:pic>
              <p:nvPicPr>
                <p:cNvPr id="84" name="Graphic 83">
                  <a:extLst>
                    <a:ext uri="{FF2B5EF4-FFF2-40B4-BE49-F238E27FC236}">
                      <a16:creationId xmlns:a16="http://schemas.microsoft.com/office/drawing/2014/main" id="{FB053193-9677-4BB8-B870-95E0129688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57870" y="1079675"/>
                  <a:ext cx="7068872" cy="145255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9210F1E8-C6E9-4C09-BFE0-1121FF9B1D23}"/>
              </a:ext>
            </a:extLst>
          </p:cNvPr>
          <p:cNvSpPr txBox="1"/>
          <p:nvPr/>
        </p:nvSpPr>
        <p:spPr>
          <a:xfrm>
            <a:off x="232161" y="5390119"/>
            <a:ext cx="1373493" cy="6463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Number at Risk</a:t>
            </a:r>
          </a:p>
          <a:p>
            <a:pPr marL="0" marR="0" lvl="0" indent="0" algn="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Cabo+Nivo+Ipi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algn="r" defTabSz="914400"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Pbo+Nivo+Ipi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17A3E61-B519-46B0-9179-442E9A62C619}"/>
              </a:ext>
            </a:extLst>
          </p:cNvPr>
          <p:cNvSpPr txBox="1"/>
          <p:nvPr/>
        </p:nvSpPr>
        <p:spPr>
          <a:xfrm>
            <a:off x="9144000" y="5834463"/>
            <a:ext cx="29934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of the 249</a:t>
            </a:r>
            <a:r>
              <a:rPr lang="en-GB" sz="14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event: Aug 23, 2021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6FFE8A4-B98A-4746-8C6F-F188F49964C1}"/>
              </a:ext>
            </a:extLst>
          </p:cNvPr>
          <p:cNvSpPr txBox="1"/>
          <p:nvPr/>
        </p:nvSpPr>
        <p:spPr>
          <a:xfrm rot="16200000">
            <a:off x="10334871" y="1661133"/>
            <a:ext cx="35530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>
                <a:solidFill>
                  <a:srgbClr val="303030"/>
                </a:solidFill>
                <a:effectLst/>
                <a:latin typeface="Trebuchet MS" panose="020B0603020202020204" pitchFamily="34" charset="0"/>
              </a:rPr>
              <a:t>ONC-FR-2200642-NP-Septembre 2022	BMS-REF-34614</a:t>
            </a:r>
            <a:endParaRPr lang="fr-FR" sz="900" dirty="0">
              <a:latin typeface="Trebuchet MS" panose="020B0603020202020204" pitchFamily="34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B67F009A-A1D6-48CA-BED9-563E6EC52771}"/>
              </a:ext>
            </a:extLst>
          </p:cNvPr>
          <p:cNvSpPr txBox="1"/>
          <p:nvPr/>
        </p:nvSpPr>
        <p:spPr>
          <a:xfrm>
            <a:off x="7323680" y="6317012"/>
            <a:ext cx="4903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 présentation contient des informations hors AMM</a:t>
            </a:r>
          </a:p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Document scientifique pour lequel BMS a obtenu un droit d’exploitation de la part des auteurs et/ou du congrès, remis uniquement sur demande du PDS, réservé à la direction médicale BMS, ne peut être cédé ou copié.</a:t>
            </a:r>
          </a:p>
        </p:txBody>
      </p: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60F75E97-0E67-4D61-8265-5A249D7A676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22305" y="6463289"/>
            <a:ext cx="3201037" cy="235962"/>
          </a:xfrm>
        </p:spPr>
        <p:txBody>
          <a:bodyPr/>
          <a:lstStyle/>
          <a:p>
            <a:r>
              <a:rPr lang="en-US" dirty="0"/>
              <a:t>Toni K. Choueiri, ESMO 2022, </a:t>
            </a:r>
            <a:r>
              <a:rPr lang="en-US" dirty="0" err="1"/>
              <a:t>abstr</a:t>
            </a:r>
            <a:r>
              <a:rPr lang="en-US" dirty="0"/>
              <a:t> LBA8.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D8384-6311-9139-30FC-C69D1D09F2B5}"/>
              </a:ext>
            </a:extLst>
          </p:cNvPr>
          <p:cNvSpPr txBox="1"/>
          <p:nvPr/>
        </p:nvSpPr>
        <p:spPr>
          <a:xfrm>
            <a:off x="160321" y="6619240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Cabozantinib + </a:t>
            </a:r>
            <a:r>
              <a:rPr lang="en-US" sz="900" dirty="0" err="1"/>
              <a:t>Nivo</a:t>
            </a:r>
            <a:r>
              <a:rPr lang="en-US" sz="900" dirty="0"/>
              <a:t> + </a:t>
            </a:r>
            <a:r>
              <a:rPr lang="en-US" sz="900" dirty="0" err="1"/>
              <a:t>Ipi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501513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3D43772A-BE71-4779-8F96-27588C40701A}"/>
              </a:ext>
            </a:extLst>
          </p:cNvPr>
          <p:cNvGraphicFramePr>
            <a:graphicFrameLocks noGrp="1"/>
          </p:cNvGraphicFramePr>
          <p:nvPr/>
        </p:nvGraphicFramePr>
        <p:xfrm>
          <a:off x="6373805" y="1376733"/>
          <a:ext cx="5852160" cy="41696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97952">
                  <a:extLst>
                    <a:ext uri="{9D8B030D-6E8A-4147-A177-3AD203B41FA5}">
                      <a16:colId xmlns:a16="http://schemas.microsoft.com/office/drawing/2014/main" val="32363332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1559301862"/>
                    </a:ext>
                  </a:extLst>
                </a:gridCol>
                <a:gridCol w="622326">
                  <a:extLst>
                    <a:ext uri="{9D8B030D-6E8A-4147-A177-3AD203B41FA5}">
                      <a16:colId xmlns:a16="http://schemas.microsoft.com/office/drawing/2014/main" val="2327924144"/>
                    </a:ext>
                  </a:extLst>
                </a:gridCol>
                <a:gridCol w="538718">
                  <a:extLst>
                    <a:ext uri="{9D8B030D-6E8A-4147-A177-3AD203B41FA5}">
                      <a16:colId xmlns:a16="http://schemas.microsoft.com/office/drawing/2014/main" val="3946680677"/>
                    </a:ext>
                  </a:extLst>
                </a:gridCol>
                <a:gridCol w="203135">
                  <a:extLst>
                    <a:ext uri="{9D8B030D-6E8A-4147-A177-3AD203B41FA5}">
                      <a16:colId xmlns:a16="http://schemas.microsoft.com/office/drawing/2014/main" val="424053256"/>
                    </a:ext>
                  </a:extLst>
                </a:gridCol>
                <a:gridCol w="1828216">
                  <a:extLst>
                    <a:ext uri="{9D8B030D-6E8A-4147-A177-3AD203B41FA5}">
                      <a16:colId xmlns:a16="http://schemas.microsoft.com/office/drawing/2014/main" val="3217899220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Overall*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550/249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 (0.57–0.94)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69167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Sarcomatoid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66983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35/16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 (0.30–2.52)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0513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No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515/233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0.71 (0.55–0.92)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16773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target lesions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48187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&lt;Median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264/112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 (0.45–0.94)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320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≥Median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264/126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 (0.57–1.14)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09916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Visceral metastasis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53029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Yes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481/216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 (0.56–0.96)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25545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No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69/33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 (0.30–1.20)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98974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 metastasis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28305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86/42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0.64 (0.35–1.17)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53427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No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464/207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0.73 (0.56–0.97)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6263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Bone metastasis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5670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Yes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90/47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0.82 (0.45–1.49)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99512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No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460/202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 (0.55–0.95)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3066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Tumor PD-L1 status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87155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&lt;1%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350/160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 (0.56–1.04)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99598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≥1%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112/50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 (0.50–1.53)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12487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8B5EA-EA37-40B1-9E71-B81A85987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DCF25F-C19A-4625-A5A4-A347714B8933}"/>
              </a:ext>
            </a:extLst>
          </p:cNvPr>
          <p:cNvGraphicFramePr/>
          <p:nvPr/>
        </p:nvGraphicFramePr>
        <p:xfrm>
          <a:off x="8810452" y="1129427"/>
          <a:ext cx="2120956" cy="49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F72D2A-FC34-40D0-B9A3-6F820EDE70F6}"/>
              </a:ext>
            </a:extLst>
          </p:cNvPr>
          <p:cNvSpPr txBox="1"/>
          <p:nvPr/>
        </p:nvSpPr>
        <p:spPr>
          <a:xfrm>
            <a:off x="2132187" y="790873"/>
            <a:ext cx="916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N/events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D468C-1826-4FC9-9837-A2BBFA15B7AF}"/>
              </a:ext>
            </a:extLst>
          </p:cNvPr>
          <p:cNvSpPr txBox="1"/>
          <p:nvPr/>
        </p:nvSpPr>
        <p:spPr>
          <a:xfrm>
            <a:off x="8152741" y="790873"/>
            <a:ext cx="916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N/events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CCCA8-DA78-4FEE-BECC-516D950E0AFD}"/>
              </a:ext>
            </a:extLst>
          </p:cNvPr>
          <p:cNvSpPr txBox="1"/>
          <p:nvPr/>
        </p:nvSpPr>
        <p:spPr>
          <a:xfrm>
            <a:off x="10692291" y="790873"/>
            <a:ext cx="11095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HR (95% CI)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80E03-8841-49AE-85BA-89985CC119ED}"/>
              </a:ext>
            </a:extLst>
          </p:cNvPr>
          <p:cNvSpPr txBox="1"/>
          <p:nvPr/>
        </p:nvSpPr>
        <p:spPr>
          <a:xfrm>
            <a:off x="4559202" y="790873"/>
            <a:ext cx="11095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HR (95% CI)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0EC2E-33D4-417A-AE28-1CAF6252E56B}"/>
              </a:ext>
            </a:extLst>
          </p:cNvPr>
          <p:cNvSpPr txBox="1"/>
          <p:nvPr/>
        </p:nvSpPr>
        <p:spPr>
          <a:xfrm>
            <a:off x="193798" y="790873"/>
            <a:ext cx="9485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Subgroup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0114D-6043-4668-9AD4-DE7D6306877F}"/>
              </a:ext>
            </a:extLst>
          </p:cNvPr>
          <p:cNvSpPr txBox="1"/>
          <p:nvPr/>
        </p:nvSpPr>
        <p:spPr>
          <a:xfrm>
            <a:off x="6263061" y="790873"/>
            <a:ext cx="9485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Subgroup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BC999-193E-411A-A010-C06A887FBA10}"/>
              </a:ext>
            </a:extLst>
          </p:cNvPr>
          <p:cNvGrpSpPr/>
          <p:nvPr/>
        </p:nvGrpSpPr>
        <p:grpSpPr>
          <a:xfrm>
            <a:off x="7796178" y="5943567"/>
            <a:ext cx="4232630" cy="323165"/>
            <a:chOff x="7542178" y="6024591"/>
            <a:chExt cx="4232630" cy="3231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AC9666C-C76E-47FA-8EFF-07A560DCCF4B}"/>
                </a:ext>
              </a:extLst>
            </p:cNvPr>
            <p:cNvCxnSpPr>
              <a:cxnSpLocks/>
            </p:cNvCxnSpPr>
            <p:nvPr/>
          </p:nvCxnSpPr>
          <p:spPr>
            <a:xfrm>
              <a:off x="9377698" y="6186173"/>
              <a:ext cx="62964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F68F59-2140-4A57-8F09-8E82BE07812F}"/>
                </a:ext>
              </a:extLst>
            </p:cNvPr>
            <p:cNvSpPr txBox="1"/>
            <p:nvPr/>
          </p:nvSpPr>
          <p:spPr>
            <a:xfrm>
              <a:off x="7542178" y="6024591"/>
              <a:ext cx="21437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Favors Cabo+Nivo+Ipi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04A177-005F-4642-B281-AB4EFC131639}"/>
                </a:ext>
              </a:extLst>
            </p:cNvPr>
            <p:cNvSpPr txBox="1"/>
            <p:nvPr/>
          </p:nvSpPr>
          <p:spPr>
            <a:xfrm>
              <a:off x="9965787" y="6024591"/>
              <a:ext cx="18090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Favors Pbo+Nivo+Ipi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B2C0D4-FF25-4B1A-B61C-E6B407B18072}"/>
              </a:ext>
            </a:extLst>
          </p:cNvPr>
          <p:cNvGrpSpPr/>
          <p:nvPr/>
        </p:nvGrpSpPr>
        <p:grpSpPr>
          <a:xfrm>
            <a:off x="1687052" y="5943567"/>
            <a:ext cx="4232630" cy="323165"/>
            <a:chOff x="1687052" y="6024591"/>
            <a:chExt cx="4232630" cy="3231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0671F6-A636-4BE2-B726-562BD2BBAA95}"/>
                </a:ext>
              </a:extLst>
            </p:cNvPr>
            <p:cNvCxnSpPr>
              <a:cxnSpLocks/>
            </p:cNvCxnSpPr>
            <p:nvPr/>
          </p:nvCxnSpPr>
          <p:spPr>
            <a:xfrm>
              <a:off x="3522572" y="6186173"/>
              <a:ext cx="62964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10128-CEDB-4943-9CDC-1714F3C63D77}"/>
                </a:ext>
              </a:extLst>
            </p:cNvPr>
            <p:cNvSpPr txBox="1"/>
            <p:nvPr/>
          </p:nvSpPr>
          <p:spPr>
            <a:xfrm>
              <a:off x="1687052" y="6024591"/>
              <a:ext cx="214376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Favors Cabo+Nivo+Ipi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FC58C7-12D9-4922-8100-DEA8AE6331E8}"/>
                </a:ext>
              </a:extLst>
            </p:cNvPr>
            <p:cNvSpPr txBox="1"/>
            <p:nvPr/>
          </p:nvSpPr>
          <p:spPr>
            <a:xfrm>
              <a:off x="4110661" y="6024591"/>
              <a:ext cx="18090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Favors Pbo+Nivo+Ipi</a:t>
              </a:r>
            </a:p>
          </p:txBody>
        </p:sp>
      </p:grp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9C520B16-7247-4ACD-909A-11A9EDFD050E}"/>
              </a:ext>
            </a:extLst>
          </p:cNvPr>
          <p:cNvGraphicFramePr>
            <a:graphicFrameLocks noGrp="1"/>
          </p:cNvGraphicFramePr>
          <p:nvPr/>
        </p:nvGraphicFramePr>
        <p:xfrm>
          <a:off x="203651" y="1376733"/>
          <a:ext cx="5852160" cy="41669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4222">
                  <a:extLst>
                    <a:ext uri="{9D8B030D-6E8A-4147-A177-3AD203B41FA5}">
                      <a16:colId xmlns:a16="http://schemas.microsoft.com/office/drawing/2014/main" val="32363332"/>
                    </a:ext>
                  </a:extLst>
                </a:gridCol>
                <a:gridCol w="844575">
                  <a:extLst>
                    <a:ext uri="{9D8B030D-6E8A-4147-A177-3AD203B41FA5}">
                      <a16:colId xmlns:a16="http://schemas.microsoft.com/office/drawing/2014/main" val="1559301862"/>
                    </a:ext>
                  </a:extLst>
                </a:gridCol>
                <a:gridCol w="603195">
                  <a:extLst>
                    <a:ext uri="{9D8B030D-6E8A-4147-A177-3AD203B41FA5}">
                      <a16:colId xmlns:a16="http://schemas.microsoft.com/office/drawing/2014/main" val="2327924144"/>
                    </a:ext>
                  </a:extLst>
                </a:gridCol>
                <a:gridCol w="667373">
                  <a:extLst>
                    <a:ext uri="{9D8B030D-6E8A-4147-A177-3AD203B41FA5}">
                      <a16:colId xmlns:a16="http://schemas.microsoft.com/office/drawing/2014/main" val="3946680677"/>
                    </a:ext>
                  </a:extLst>
                </a:gridCol>
                <a:gridCol w="1606834">
                  <a:extLst>
                    <a:ext uri="{9D8B030D-6E8A-4147-A177-3AD203B41FA5}">
                      <a16:colId xmlns:a16="http://schemas.microsoft.com/office/drawing/2014/main" val="3217899220"/>
                    </a:ext>
                  </a:extLst>
                </a:gridCol>
                <a:gridCol w="225961">
                  <a:extLst>
                    <a:ext uri="{9D8B030D-6E8A-4147-A177-3AD203B41FA5}">
                      <a16:colId xmlns:a16="http://schemas.microsoft.com/office/drawing/2014/main" val="2021921903"/>
                    </a:ext>
                  </a:extLst>
                </a:gridCol>
              </a:tblGrid>
              <a:tr h="2186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Overall*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550/249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 (0.57–0.94)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669838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05134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&lt;65 years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366/164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 (0.50–0.93)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167738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≥65 years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184/85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 (0.53–1.24)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481871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3204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Male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417/184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 (0.54–0.96)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099168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Female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133/65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 (0.45–1.21)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530294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Geographic region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255453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US, CAN, EU, AU, NZ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387/169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0.71 (0.53–0.97)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989740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Latin America or Asia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163/80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0.75 (0.48–1.16)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283052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534270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100 or 90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340/138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 (0.52–1.01)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62637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80 or 70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208/111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 (0.47–0.99)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56706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IMDC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risk group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995120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Poor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133/67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1.04 (0.65–1.69)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30668"/>
                  </a:ext>
                </a:extLst>
              </a:tr>
              <a:tr h="2186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Intermediate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417/182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 (0.47–0.85)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871558"/>
                  </a:ext>
                </a:extLst>
              </a:tr>
              <a:tr h="2189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 nephrectomy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88172"/>
                  </a:ext>
                </a:extLst>
              </a:tr>
              <a:tr h="2189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Yes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353/160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0.78 (0.57–1.06)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995985"/>
                  </a:ext>
                </a:extLst>
              </a:tr>
              <a:tr h="2189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197/89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0.62 (0.41–0.94)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150055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75FA70-5321-432E-9AA3-57EAC66B9E46}"/>
              </a:ext>
            </a:extLst>
          </p:cNvPr>
          <p:cNvCxnSpPr>
            <a:cxnSpLocks/>
          </p:cNvCxnSpPr>
          <p:nvPr/>
        </p:nvCxnSpPr>
        <p:spPr>
          <a:xfrm flipH="1">
            <a:off x="6089906" y="706376"/>
            <a:ext cx="6095" cy="5423081"/>
          </a:xfrm>
          <a:prstGeom prst="line">
            <a:avLst/>
          </a:pr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B6752E3D-DED7-4AAE-A347-4DC889CA2476}"/>
              </a:ext>
            </a:extLst>
          </p:cNvPr>
          <p:cNvSpPr txBox="1">
            <a:spLocks/>
          </p:cNvSpPr>
          <p:nvPr/>
        </p:nvSpPr>
        <p:spPr>
          <a:xfrm>
            <a:off x="426721" y="195400"/>
            <a:ext cx="11338560" cy="548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Progression-Free Survival Subgroup Analyses (PITT Population)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C0CB570-E689-45E7-AADA-1774EA5F0296}"/>
              </a:ext>
            </a:extLst>
          </p:cNvPr>
          <p:cNvSpPr txBox="1">
            <a:spLocks/>
          </p:cNvSpPr>
          <p:nvPr/>
        </p:nvSpPr>
        <p:spPr>
          <a:xfrm>
            <a:off x="0" y="6326433"/>
            <a:ext cx="10061020" cy="647741"/>
          </a:xfrm>
          <a:prstGeom prst="rect">
            <a:avLst/>
          </a:prstGeom>
        </p:spPr>
        <p:txBody>
          <a:bodyPr vert="horz" lIns="320040" tIns="0" rIns="0" bIns="484632" rtlCol="0" anchor="b">
            <a:sp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*Stratified. </a:t>
            </a:r>
            <a:r>
              <a:rPr lang="en-US" dirty="0" err="1">
                <a:latin typeface="Calibri"/>
                <a:sym typeface="Arial"/>
              </a:rPr>
              <a:t>PFS</a:t>
            </a:r>
            <a:r>
              <a:rPr lang="en-US" dirty="0">
                <a:latin typeface="Calibri"/>
                <a:sym typeface="Arial"/>
              </a:rPr>
              <a:t> 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er RECIST v1.1 by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BIRC</a:t>
            </a:r>
            <a:r>
              <a:rPr lang="en-US" dirty="0">
                <a:latin typeface="Calibri"/>
                <a:sym typeface="Arial"/>
              </a:rPr>
              <a:t>. Geographic region and IMDC risk group are per </a:t>
            </a:r>
            <a:r>
              <a:rPr lang="en-US" dirty="0" err="1">
                <a:latin typeface="Calibri"/>
                <a:sym typeface="Arial"/>
              </a:rPr>
              <a:t>IxRS</a:t>
            </a:r>
            <a:r>
              <a:rPr lang="en-US" dirty="0">
                <a:latin typeface="Calibri"/>
                <a:sym typeface="Arial"/>
              </a:rPr>
              <a:t>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SoD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; sum of diameters.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4CD66E-7C42-4ACD-8DFC-AB5F27AF1326}"/>
              </a:ext>
            </a:extLst>
          </p:cNvPr>
          <p:cNvGraphicFramePr/>
          <p:nvPr/>
        </p:nvGraphicFramePr>
        <p:xfrm>
          <a:off x="2723193" y="1129427"/>
          <a:ext cx="2120956" cy="49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63A9A6FA-4F7C-43F1-90CF-E5E3E1D60304}"/>
              </a:ext>
            </a:extLst>
          </p:cNvPr>
          <p:cNvSpPr txBox="1"/>
          <p:nvPr/>
        </p:nvSpPr>
        <p:spPr>
          <a:xfrm rot="16200000">
            <a:off x="10334871" y="1661133"/>
            <a:ext cx="35530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>
                <a:solidFill>
                  <a:srgbClr val="303030"/>
                </a:solidFill>
                <a:effectLst/>
                <a:latin typeface="Trebuchet MS" panose="020B0603020202020204" pitchFamily="34" charset="0"/>
              </a:rPr>
              <a:t>ONC-FR-2200642-NP-Septembre 2022	BMS-REF-34614</a:t>
            </a:r>
            <a:endParaRPr lang="fr-FR" sz="900" dirty="0">
              <a:latin typeface="Trebuchet MS" panose="020B06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79017E-16B0-B931-59AB-0E5DE5CE5C38}"/>
              </a:ext>
            </a:extLst>
          </p:cNvPr>
          <p:cNvSpPr/>
          <p:nvPr/>
        </p:nvSpPr>
        <p:spPr bwMode="auto">
          <a:xfrm>
            <a:off x="85725" y="4181475"/>
            <a:ext cx="5726377" cy="7239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F3B19081-9BA4-4783-A8D9-C497B53574A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19163" y="6514844"/>
            <a:ext cx="3201037" cy="235962"/>
          </a:xfrm>
        </p:spPr>
        <p:txBody>
          <a:bodyPr/>
          <a:lstStyle/>
          <a:p>
            <a:r>
              <a:rPr lang="en-US" dirty="0"/>
              <a:t>Toni K. Choueiri, ESMO 2022, </a:t>
            </a:r>
            <a:r>
              <a:rPr lang="en-US" dirty="0" err="1"/>
              <a:t>abstr</a:t>
            </a:r>
            <a:r>
              <a:rPr lang="en-US" dirty="0"/>
              <a:t> LBA8.</a:t>
            </a:r>
          </a:p>
        </p:txBody>
      </p:sp>
      <p:sp>
        <p:nvSpPr>
          <p:cNvPr id="3" name="ZoneTexte 109">
            <a:extLst>
              <a:ext uri="{FF2B5EF4-FFF2-40B4-BE49-F238E27FC236}">
                <a16:creationId xmlns:a16="http://schemas.microsoft.com/office/drawing/2014/main" id="{01619383-BCEB-0572-0172-765F009FCECE}"/>
              </a:ext>
            </a:extLst>
          </p:cNvPr>
          <p:cNvSpPr txBox="1"/>
          <p:nvPr/>
        </p:nvSpPr>
        <p:spPr>
          <a:xfrm>
            <a:off x="7323680" y="6317012"/>
            <a:ext cx="4903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 présentation contient des informations hors AMM</a:t>
            </a:r>
          </a:p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Document scientifique pour lequel BMS a obtenu un droit d’exploitation de la part des auteurs et/ou du congrès, remis uniquement sur demande du PDS, réservé à la direction médicale BMS, ne peut être cédé ou copié.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C4D12E-1309-111F-60FB-68C0D252D2E8}"/>
              </a:ext>
            </a:extLst>
          </p:cNvPr>
          <p:cNvSpPr txBox="1"/>
          <p:nvPr/>
        </p:nvSpPr>
        <p:spPr>
          <a:xfrm>
            <a:off x="160321" y="6619240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Cabozantinib + </a:t>
            </a:r>
            <a:r>
              <a:rPr lang="en-US" sz="900" dirty="0" err="1"/>
              <a:t>Nivo</a:t>
            </a:r>
            <a:r>
              <a:rPr lang="en-US" sz="900" dirty="0"/>
              <a:t> + </a:t>
            </a:r>
            <a:r>
              <a:rPr lang="en-US" sz="900" dirty="0" err="1"/>
              <a:t>Ipi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6527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AD0782-59A4-48CE-A237-4DCF5D4F5BBB}"/>
              </a:ext>
            </a:extLst>
          </p:cNvPr>
          <p:cNvSpPr txBox="1">
            <a:spLocks/>
          </p:cNvSpPr>
          <p:nvPr/>
        </p:nvSpPr>
        <p:spPr>
          <a:xfrm>
            <a:off x="888276" y="97776"/>
            <a:ext cx="11338560" cy="548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/>
                <a:sym typeface="Arial"/>
              </a:rPr>
              <a:t>Summary of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 Adverse Events (Safety Population)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9D0B-E0EE-4D6E-91A9-43CBCB8D5A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6118AA-5373-426A-A7D0-29FB69BD3531}"/>
              </a:ext>
            </a:extLst>
          </p:cNvPr>
          <p:cNvGraphicFramePr>
            <a:graphicFrameLocks noGrp="1"/>
          </p:cNvGraphicFramePr>
          <p:nvPr/>
        </p:nvGraphicFramePr>
        <p:xfrm>
          <a:off x="428085" y="879173"/>
          <a:ext cx="10525462" cy="4036959"/>
        </p:xfrm>
        <a:graphic>
          <a:graphicData uri="http://schemas.openxmlformats.org/drawingml/2006/table">
            <a:tbl>
              <a:tblPr/>
              <a:tblGrid>
                <a:gridCol w="3585650">
                  <a:extLst>
                    <a:ext uri="{9D8B030D-6E8A-4147-A177-3AD203B41FA5}">
                      <a16:colId xmlns:a16="http://schemas.microsoft.com/office/drawing/2014/main" val="3288880354"/>
                    </a:ext>
                  </a:extLst>
                </a:gridCol>
                <a:gridCol w="1734953">
                  <a:extLst>
                    <a:ext uri="{9D8B030D-6E8A-4147-A177-3AD203B41FA5}">
                      <a16:colId xmlns:a16="http://schemas.microsoft.com/office/drawing/2014/main" val="3092018883"/>
                    </a:ext>
                  </a:extLst>
                </a:gridCol>
                <a:gridCol w="1734953">
                  <a:extLst>
                    <a:ext uri="{9D8B030D-6E8A-4147-A177-3AD203B41FA5}">
                      <a16:colId xmlns:a16="http://schemas.microsoft.com/office/drawing/2014/main" val="2212109077"/>
                    </a:ext>
                  </a:extLst>
                </a:gridCol>
                <a:gridCol w="1734953">
                  <a:extLst>
                    <a:ext uri="{9D8B030D-6E8A-4147-A177-3AD203B41FA5}">
                      <a16:colId xmlns:a16="http://schemas.microsoft.com/office/drawing/2014/main" val="3122955233"/>
                    </a:ext>
                  </a:extLst>
                </a:gridCol>
                <a:gridCol w="1734953">
                  <a:extLst>
                    <a:ext uri="{9D8B030D-6E8A-4147-A177-3AD203B41FA5}">
                      <a16:colId xmlns:a16="http://schemas.microsoft.com/office/drawing/2014/main" val="609086377"/>
                    </a:ext>
                  </a:extLst>
                </a:gridCol>
              </a:tblGrid>
              <a:tr h="485612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32" marR="0" marT="0" marB="0" anchor="ctr">
                    <a:lnL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Cabo+Nivo+Ipi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(N=426)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32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46672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Pbo+Nivo+Ipi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(N=424)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82832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92113"/>
                  </a:ext>
                </a:extLst>
              </a:tr>
              <a:tr h="2646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6" marR="914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3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6" marR="914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 Grade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6" marR="91416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3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6" marR="914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44222"/>
                  </a:ext>
                </a:extLst>
              </a:tr>
              <a:tr h="2526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Treatment-related adverse events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165722"/>
                  </a:ext>
                </a:extLst>
              </a:tr>
              <a:tr h="2526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Any event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695490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Alanine aminotransferase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45213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Aspartate aminotransferase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888940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Diarrhea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96672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Palmar-plantar erythrodysesthesia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133472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Hypothyroidism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62988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Hypertension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159891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Fatigue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763375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Lipase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720775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Amylase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042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Rash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99651"/>
                  </a:ext>
                </a:extLst>
              </a:tr>
              <a:tr h="2526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Pruritus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36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2307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B8EB0B-C6A0-499D-89A9-E5C22D407C40}"/>
              </a:ext>
            </a:extLst>
          </p:cNvPr>
          <p:cNvSpPr txBox="1"/>
          <p:nvPr/>
        </p:nvSpPr>
        <p:spPr>
          <a:xfrm>
            <a:off x="10006428" y="5917183"/>
            <a:ext cx="21309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cut-off: Jan 31, 2022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endParaRPr lang="en-GB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37AB7-C1A6-41E8-AD6C-CC529ED585FB}"/>
              </a:ext>
            </a:extLst>
          </p:cNvPr>
          <p:cNvSpPr txBox="1"/>
          <p:nvPr/>
        </p:nvSpPr>
        <p:spPr>
          <a:xfrm>
            <a:off x="323019" y="4974269"/>
            <a:ext cx="1104166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Grade 5 TRAEs occurred in 3 patients (1%) with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Cabo+Nivo+Ipi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(gastrointestinal hemorrhage, hepatic failure, and respiratory failure) and 3 patients (1%) with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Pbo+Nivo+Ipi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(renal failure, myocarditis, and sudden death) ≤30 days after last dose; through 100 days after last dose, two additional patients had grade 5 TRAEs with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Cabo+Nivo+Ipi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(immune-mediated hepatitis and acute hepatic failure) and one additional patient with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Pbo+Nivo+Ipi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(perforated ulcer)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of high-dose corticosteroids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≥40 mg of prednisone or equivalent) for AEs was 58% with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Cabo+Nivo+Ipi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35% with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Pbo+Nivo+Ipi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0B8C4CE-FA66-4D7A-AD23-0DE8985E2705}"/>
              </a:ext>
            </a:extLst>
          </p:cNvPr>
          <p:cNvSpPr txBox="1">
            <a:spLocks/>
          </p:cNvSpPr>
          <p:nvPr/>
        </p:nvSpPr>
        <p:spPr>
          <a:xfrm>
            <a:off x="246888" y="6219684"/>
            <a:ext cx="10058400" cy="373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*O</a:t>
            </a:r>
            <a:r>
              <a:rPr lang="en-US" dirty="0">
                <a:solidFill>
                  <a:srgbClr val="002060"/>
                </a:solidFill>
                <a:ea typeface="Yu Mincho" panose="02020400000000000000" pitchFamily="18" charset="-128"/>
              </a:rPr>
              <a:t>ccurring in ≥20% of either treatment group.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10BC1F9-B567-4F3E-AAC1-ADE4F908512F}"/>
              </a:ext>
            </a:extLst>
          </p:cNvPr>
          <p:cNvSpPr txBox="1"/>
          <p:nvPr/>
        </p:nvSpPr>
        <p:spPr>
          <a:xfrm rot="16200000">
            <a:off x="10334871" y="1661133"/>
            <a:ext cx="35530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>
                <a:solidFill>
                  <a:srgbClr val="303030"/>
                </a:solidFill>
                <a:effectLst/>
                <a:latin typeface="Trebuchet MS" panose="020B0603020202020204" pitchFamily="34" charset="0"/>
              </a:rPr>
              <a:t>ONC-FR-2200642-NP-Septembre 2022	BMS-REF-34614</a:t>
            </a:r>
            <a:endParaRPr lang="fr-FR" sz="900" dirty="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F4C397-B896-8202-FA2D-C606DC7198EA}"/>
              </a:ext>
            </a:extLst>
          </p:cNvPr>
          <p:cNvSpPr/>
          <p:nvPr/>
        </p:nvSpPr>
        <p:spPr bwMode="auto">
          <a:xfrm>
            <a:off x="6461760" y="1859280"/>
            <a:ext cx="579120" cy="7721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2C4FFCF-7D54-4566-ABAE-CD3C3B6EFFA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95481" y="6502612"/>
            <a:ext cx="3201037" cy="235962"/>
          </a:xfrm>
        </p:spPr>
        <p:txBody>
          <a:bodyPr/>
          <a:lstStyle/>
          <a:p>
            <a:r>
              <a:rPr lang="en-US" dirty="0"/>
              <a:t>Toni K. Choueiri, ESMO 2022, </a:t>
            </a:r>
            <a:r>
              <a:rPr lang="en-US" dirty="0" err="1"/>
              <a:t>abstr</a:t>
            </a:r>
            <a:r>
              <a:rPr lang="en-US" dirty="0"/>
              <a:t> LBA8.</a:t>
            </a:r>
          </a:p>
        </p:txBody>
      </p:sp>
      <p:sp>
        <p:nvSpPr>
          <p:cNvPr id="2" name="ZoneTexte 109">
            <a:extLst>
              <a:ext uri="{FF2B5EF4-FFF2-40B4-BE49-F238E27FC236}">
                <a16:creationId xmlns:a16="http://schemas.microsoft.com/office/drawing/2014/main" id="{6DC3AE58-6C7E-88E6-566E-DE5B2A7653D1}"/>
              </a:ext>
            </a:extLst>
          </p:cNvPr>
          <p:cNvSpPr txBox="1"/>
          <p:nvPr/>
        </p:nvSpPr>
        <p:spPr>
          <a:xfrm>
            <a:off x="7323680" y="6317012"/>
            <a:ext cx="4903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La présentation contient des informations hors AMM</a:t>
            </a:r>
          </a:p>
          <a:p>
            <a:pPr algn="r"/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Document scientifique pour lequel BMS a obtenu un droit d’exploitation de la part des auteurs et/ou du congrès, remis uniquement sur demande du PDS, réservé à la direction médicale BMS, ne peut être cédé ou copié.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9C0DC-1A71-F86E-EFA9-7D1DA522AA0D}"/>
              </a:ext>
            </a:extLst>
          </p:cNvPr>
          <p:cNvSpPr txBox="1"/>
          <p:nvPr/>
        </p:nvSpPr>
        <p:spPr>
          <a:xfrm>
            <a:off x="160321" y="6619240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Cabozantinib + </a:t>
            </a:r>
            <a:r>
              <a:rPr lang="en-US" sz="900" dirty="0" err="1"/>
              <a:t>Nivo</a:t>
            </a:r>
            <a:r>
              <a:rPr lang="en-US" sz="900" dirty="0"/>
              <a:t> + </a:t>
            </a:r>
            <a:r>
              <a:rPr lang="en-US" sz="900" dirty="0" err="1"/>
              <a:t>Ipi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26296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35C133F1-22FF-4094-8357-69A0D5436084}"/>
              </a:ext>
            </a:extLst>
          </p:cNvPr>
          <p:cNvGraphicFramePr>
            <a:graphicFrameLocks noGrp="1"/>
          </p:cNvGraphicFramePr>
          <p:nvPr/>
        </p:nvGraphicFramePr>
        <p:xfrm>
          <a:off x="558026" y="37219"/>
          <a:ext cx="11180850" cy="6215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3475">
                  <a:extLst>
                    <a:ext uri="{9D8B030D-6E8A-4147-A177-3AD203B41FA5}">
                      <a16:colId xmlns:a16="http://schemas.microsoft.com/office/drawing/2014/main" val="1345429462"/>
                    </a:ext>
                  </a:extLst>
                </a:gridCol>
                <a:gridCol w="1863475">
                  <a:extLst>
                    <a:ext uri="{9D8B030D-6E8A-4147-A177-3AD203B41FA5}">
                      <a16:colId xmlns:a16="http://schemas.microsoft.com/office/drawing/2014/main" val="2647793463"/>
                    </a:ext>
                  </a:extLst>
                </a:gridCol>
                <a:gridCol w="1863475">
                  <a:extLst>
                    <a:ext uri="{9D8B030D-6E8A-4147-A177-3AD203B41FA5}">
                      <a16:colId xmlns:a16="http://schemas.microsoft.com/office/drawing/2014/main" val="3973601514"/>
                    </a:ext>
                  </a:extLst>
                </a:gridCol>
                <a:gridCol w="1863475">
                  <a:extLst>
                    <a:ext uri="{9D8B030D-6E8A-4147-A177-3AD203B41FA5}">
                      <a16:colId xmlns:a16="http://schemas.microsoft.com/office/drawing/2014/main" val="851442706"/>
                    </a:ext>
                  </a:extLst>
                </a:gridCol>
                <a:gridCol w="1863475">
                  <a:extLst>
                    <a:ext uri="{9D8B030D-6E8A-4147-A177-3AD203B41FA5}">
                      <a16:colId xmlns:a16="http://schemas.microsoft.com/office/drawing/2014/main" val="4053504066"/>
                    </a:ext>
                  </a:extLst>
                </a:gridCol>
                <a:gridCol w="1863475">
                  <a:extLst>
                    <a:ext uri="{9D8B030D-6E8A-4147-A177-3AD203B41FA5}">
                      <a16:colId xmlns:a16="http://schemas.microsoft.com/office/drawing/2014/main" val="2413098794"/>
                    </a:ext>
                  </a:extLst>
                </a:gridCol>
              </a:tblGrid>
              <a:tr h="543300"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CheckMate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214</a:t>
                      </a:r>
                    </a:p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(int/poor)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KEYNOTE 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JAVELIN Renal 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CheckMate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(KN5815)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684396"/>
                  </a:ext>
                </a:extLst>
              </a:tr>
              <a:tr h="781570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Nivolumab/Ipilimumab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Pembrolizumab/</a:t>
                      </a:r>
                      <a:r>
                        <a:rPr lang="en-GB" sz="12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Axitinib</a:t>
                      </a: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Avelumab/</a:t>
                      </a:r>
                      <a:r>
                        <a:rPr lang="en-GB" sz="12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Axitinib</a:t>
                      </a: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Nivolumab/</a:t>
                      </a:r>
                      <a:r>
                        <a:rPr lang="en-GB" sz="12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Cabozantinib</a:t>
                      </a: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Sunitinib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Pembrolizumab/Lenvatinib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</a:t>
                      </a:r>
                      <a:r>
                        <a:rPr lang="en-GB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Everolimus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/Lenvatinib VS Sunitinib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464276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Rate with Combination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 (PDL1+)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 (ITT)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404926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with combination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(PDL1+)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 (ITT)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184174"/>
                  </a:ext>
                </a:extLst>
              </a:tr>
              <a:tr h="457902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 in Risk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Int/Poor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992759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for OS</a:t>
                      </a:r>
                    </a:p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(0.54-0.78)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 (0.55-0.85)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(0.55-1.08)</a:t>
                      </a:r>
                    </a:p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(0.50-0.87)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(0.49-0.88)</a:t>
                      </a:r>
                    </a:p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P=0.005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615739"/>
                  </a:ext>
                </a:extLst>
              </a:tr>
              <a:tr h="457902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TRAEs G3-G5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47.9% vs 64.1%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62.9% vs 58.1%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56.7% vs 55.4%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 vs 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71.6% </a:t>
                      </a: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58.8%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86760"/>
                  </a:ext>
                </a:extLst>
              </a:tr>
              <a:tr h="457902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Discontinue Tx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603676"/>
                  </a:ext>
                </a:extLst>
              </a:tr>
              <a:tr h="457902">
                <a:tc>
                  <a:txBody>
                    <a:bodyPr/>
                    <a:lstStyle/>
                    <a:p>
                      <a:r>
                        <a:rPr lang="en-GB" sz="12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Sarcomatoid</a:t>
                      </a: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10% (up to 23% of pathology unavailable)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751553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671068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Time to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months</a:t>
                      </a:r>
                    </a:p>
                    <a:p>
                      <a:pPr algn="ctr"/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months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months (PDL1+)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months (ITT)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100283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Good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46628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BAB8CF1-FC42-4FD1-80A7-05EFD0A2A980}"/>
              </a:ext>
            </a:extLst>
          </p:cNvPr>
          <p:cNvSpPr/>
          <p:nvPr/>
        </p:nvSpPr>
        <p:spPr>
          <a:xfrm>
            <a:off x="6200775" y="0"/>
            <a:ext cx="1752600" cy="625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82C9F-9E69-4011-B0D7-667BC64541EE}"/>
              </a:ext>
            </a:extLst>
          </p:cNvPr>
          <p:cNvSpPr txBox="1"/>
          <p:nvPr/>
        </p:nvSpPr>
        <p:spPr>
          <a:xfrm>
            <a:off x="474276" y="6353178"/>
            <a:ext cx="9907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slide provides summary of data for presentation only. Cross-trial comparison is not intended.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4EC46-F60E-EA81-00FB-3AC34623F51F}"/>
              </a:ext>
            </a:extLst>
          </p:cNvPr>
          <p:cNvSpPr txBox="1"/>
          <p:nvPr/>
        </p:nvSpPr>
        <p:spPr>
          <a:xfrm>
            <a:off x="541533" y="6627168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Nivolumab + ipilimumab is not approved in Malaysia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3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656C-83D2-E6F8-5321-D7B4CF12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22" y="136525"/>
            <a:ext cx="11994678" cy="1325563"/>
          </a:xfrm>
        </p:spPr>
        <p:txBody>
          <a:bodyPr/>
          <a:lstStyle/>
          <a:p>
            <a:pPr algn="ctr"/>
            <a:r>
              <a:rPr lang="en-SG" dirty="0"/>
              <a:t>Comparison of COSMIC 313 with other doublet phase 3s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C477C-040E-8107-1E1F-663A90DB6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646" y="1462087"/>
            <a:ext cx="10956453" cy="516974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6739A-509A-0690-0B32-7736D297925D}"/>
              </a:ext>
            </a:extLst>
          </p:cNvPr>
          <p:cNvSpPr/>
          <p:nvPr/>
        </p:nvSpPr>
        <p:spPr>
          <a:xfrm>
            <a:off x="9723120" y="4704080"/>
            <a:ext cx="1158240" cy="924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Sumanta Kumar Pal, M.D., F.A.S.C.O. | City of Hope">
            <a:extLst>
              <a:ext uri="{FF2B5EF4-FFF2-40B4-BE49-F238E27FC236}">
                <a16:creationId xmlns:a16="http://schemas.microsoft.com/office/drawing/2014/main" id="{CAC5C9F4-569E-5E9E-85AD-41DFBEF0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670" y="5403103"/>
            <a:ext cx="9334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87744-E29A-E628-D230-C7F5AB2D128C}"/>
              </a:ext>
            </a:extLst>
          </p:cNvPr>
          <p:cNvSpPr txBox="1"/>
          <p:nvPr/>
        </p:nvSpPr>
        <p:spPr>
          <a:xfrm>
            <a:off x="160321" y="6619240"/>
            <a:ext cx="619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*The combination of Cabozantinib + </a:t>
            </a:r>
            <a:r>
              <a:rPr lang="en-US" sz="900" dirty="0" err="1"/>
              <a:t>Nivo</a:t>
            </a:r>
            <a:r>
              <a:rPr lang="en-US" sz="900" dirty="0"/>
              <a:t> + </a:t>
            </a:r>
            <a:r>
              <a:rPr lang="en-US" sz="900" dirty="0" err="1"/>
              <a:t>Ipi</a:t>
            </a:r>
            <a:r>
              <a:rPr lang="en-US" sz="900" dirty="0"/>
              <a:t> is not approved in Malaysia</a:t>
            </a:r>
          </a:p>
        </p:txBody>
      </p:sp>
    </p:spTree>
    <p:extLst>
      <p:ext uri="{BB962C8B-B14F-4D97-AF65-F5344CB8AC3E}">
        <p14:creationId xmlns:p14="http://schemas.microsoft.com/office/powerpoint/2010/main" val="3524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5930-8AF5-97E3-68B0-68DEF5E5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a therapy in the 1</a:t>
            </a:r>
            <a:r>
              <a:rPr lang="en-US" baseline="30000" dirty="0"/>
              <a:t>st</a:t>
            </a:r>
            <a:r>
              <a:rPr lang="en-US" dirty="0"/>
              <a:t> line?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1100-ED7C-3270-FA99-285BB6B73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Approved options by local regulator</a:t>
            </a:r>
          </a:p>
          <a:p>
            <a:r>
              <a:rPr lang="en-US" dirty="0"/>
              <a:t>Efficacy and safety</a:t>
            </a:r>
          </a:p>
          <a:p>
            <a:r>
              <a:rPr lang="en-US" dirty="0"/>
              <a:t>Co-morbidities / Contra-indications</a:t>
            </a:r>
          </a:p>
          <a:p>
            <a:r>
              <a:rPr lang="en-US" dirty="0"/>
              <a:t>Reimbursement </a:t>
            </a:r>
          </a:p>
          <a:p>
            <a:r>
              <a:rPr lang="en-US" dirty="0"/>
              <a:t>Rarely opt for single agent TKI even in </a:t>
            </a:r>
            <a:r>
              <a:rPr lang="en-US" dirty="0" err="1"/>
              <a:t>favourable</a:t>
            </a:r>
            <a:r>
              <a:rPr lang="en-US" dirty="0"/>
              <a:t> risk setting ( low ORR)</a:t>
            </a:r>
          </a:p>
          <a:p>
            <a:r>
              <a:rPr lang="en-US" dirty="0"/>
              <a:t>Triple option not SOC yet , awaiting OS data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878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8E1-D5B1-58DB-180C-4615DC8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DCD5-14BE-BD22-FACC-61B00255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First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Second line therapies for </a:t>
            </a:r>
            <a:r>
              <a:rPr lang="en-US" dirty="0" err="1">
                <a:solidFill>
                  <a:srgbClr val="FF0000"/>
                </a:solidFill>
              </a:rPr>
              <a:t>mRCC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Pan Asian Guidelines for </a:t>
            </a:r>
            <a:r>
              <a:rPr lang="en-US" dirty="0" err="1"/>
              <a:t>mRCC</a:t>
            </a:r>
            <a:r>
              <a:rPr lang="en-US" dirty="0"/>
              <a:t> management</a:t>
            </a:r>
          </a:p>
          <a:p>
            <a:r>
              <a:rPr lang="en-US" dirty="0"/>
              <a:t>Summary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01218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E06E7-233B-4E85-9077-ABFB7796B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523" y="6428232"/>
            <a:ext cx="9407019" cy="429768"/>
          </a:xfrm>
        </p:spPr>
        <p:txBody>
          <a:bodyPr/>
          <a:lstStyle/>
          <a:p>
            <a:r>
              <a:rPr lang="en-US" altLang="en-US" dirty="0">
                <a:solidFill>
                  <a:srgbClr val="455560"/>
                </a:solidFill>
                <a:cs typeface="Calibri" panose="020F0502020204030204" pitchFamily="34" charset="0"/>
              </a:rPr>
              <a:t>NCCN Clinical Practice Guidelines in Oncology (NCCN Guidelines®) for Kidney Cancer V2.2021. © National Comprehensive Cancer Network, Inc 2021. All rights reserved. Accessed March 23, 2021. To view the most recent and complete version of the guideline, go online to NCCN.org. </a:t>
            </a:r>
          </a:p>
          <a:p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251E9-7F2B-4176-8582-B4239A22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1B8AD-BB4D-49D5-BDC9-64895A5E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76"/>
            <a:ext cx="11429317" cy="3860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CFD38-AAAB-450C-9ED8-1535B0702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733"/>
          <a:stretch/>
        </p:blipFill>
        <p:spPr>
          <a:xfrm>
            <a:off x="217694" y="4002595"/>
            <a:ext cx="11790335" cy="2074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F8CF19-2062-4740-9C03-D239626EB133}"/>
              </a:ext>
            </a:extLst>
          </p:cNvPr>
          <p:cNvSpPr/>
          <p:nvPr/>
        </p:nvSpPr>
        <p:spPr bwMode="auto">
          <a:xfrm>
            <a:off x="279400" y="945057"/>
            <a:ext cx="11429317" cy="3057539"/>
          </a:xfrm>
          <a:prstGeom prst="rect">
            <a:avLst/>
          </a:prstGeom>
          <a:solidFill>
            <a:srgbClr val="FFFFFF">
              <a:alpha val="50196"/>
            </a:srgb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defTabSz="914377">
              <a:spcBef>
                <a:spcPct val="35000"/>
              </a:spcBef>
              <a:spcAft>
                <a:spcPct val="25000"/>
              </a:spcAft>
              <a:buClr>
                <a:srgbClr val="3F3F3F"/>
              </a:buClr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62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7F1687-C1ED-440D-A102-829F6EB4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08" y="3943099"/>
            <a:ext cx="3080553" cy="242728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9E9B53-7988-42B6-8F13-B7C1E69B7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/>
              <a:t>Choueri2015,NEnglJMed.2015Nov5;373(19):1814-23</a:t>
            </a:r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B2BC26-D197-4923-A76E-514EA54A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Cabozantinib- METEOR Ph3 Trial in 2L+ aRCC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9F8C6-3B0B-4C18-A707-C8F4D3018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2" y="706111"/>
            <a:ext cx="5734319" cy="323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13391-810B-4958-84B0-762D08970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89" y="812021"/>
            <a:ext cx="3936876" cy="4043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26E04-3C16-4052-B6DB-196E18DC1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989" y="5073918"/>
            <a:ext cx="3936876" cy="140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D623BB53-AB59-4AE3-9426-F360F944F925}"/>
              </a:ext>
            </a:extLst>
          </p:cNvPr>
          <p:cNvSpPr txBox="1">
            <a:spLocks/>
          </p:cNvSpPr>
          <p:nvPr/>
        </p:nvSpPr>
        <p:spPr>
          <a:xfrm>
            <a:off x="619544" y="1609398"/>
            <a:ext cx="10976373" cy="4105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4488" indent="-344488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1pPr>
            <a:lvl2pPr marL="630238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Arial"/>
              <a:buChar char="•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2pPr>
            <a:lvl3pPr marL="914400" indent="-2222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3pPr>
            <a:lvl4pPr marL="1198563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 Narrow" panose="020B0606020202030204" pitchFamily="34" charset="0"/>
              <a:buChar char="◦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4pPr>
            <a:lvl5pPr marL="773113" indent="-182563" algn="l" defTabSz="457200" rtl="0" eaLnBrk="1" latinLnBrk="0" hangingPunct="1">
              <a:lnSpc>
                <a:spcPct val="97000"/>
              </a:lnSpc>
              <a:spcBef>
                <a:spcPts val="0"/>
              </a:spcBef>
              <a:buFont typeface="Lucida Grande"/>
              <a:buChar char="–"/>
              <a:defRPr sz="1700" kern="600" spc="1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marR="0" lvl="0" indent="-3444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600" cap="none" spc="1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Clear Cell RCCs (ccRCCs) are the most commonly diagnosed and make up approximately 75% of all cases</a:t>
            </a:r>
            <a:r>
              <a:rPr kumimoji="0" lang="en-US" sz="2000" b="0" i="0" u="none" strike="noStrike" kern="600" cap="none" spc="10" normalizeH="0" baseline="3000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1</a:t>
            </a:r>
          </a:p>
          <a:p>
            <a:pPr marL="344488" marR="0" lvl="0" indent="-3444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600" cap="none" spc="10" normalizeH="0" baseline="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Non-Clear Cell RCCs (nccRCCs) have worse prognosis and treatment outcomes than ccRCCs</a:t>
            </a:r>
            <a:r>
              <a:rPr kumimoji="0" lang="en-US" sz="2000" b="0" i="0" u="none" strike="noStrike" kern="600" cap="none" spc="10" normalizeH="0" baseline="30000" noProof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2</a:t>
            </a:r>
            <a:endParaRPr kumimoji="0" lang="en-US" sz="2000" b="0" i="0" u="none" strike="noStrike" kern="600" cap="none" spc="10" normalizeH="0" baseline="0" noProof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344488" marR="0" lvl="0" indent="-3444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600" cap="none" spc="1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323DF8-5A7D-4CB9-AB30-872EC9C96344}"/>
              </a:ext>
            </a:extLst>
          </p:cNvPr>
          <p:cNvGrpSpPr/>
          <p:nvPr/>
        </p:nvGrpSpPr>
        <p:grpSpPr>
          <a:xfrm>
            <a:off x="938844" y="2658630"/>
            <a:ext cx="10337771" cy="3194511"/>
            <a:chOff x="619382" y="2296507"/>
            <a:chExt cx="10168691" cy="31945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E524B1-D964-4BF5-A0A0-FD460D1C4529}"/>
                </a:ext>
              </a:extLst>
            </p:cNvPr>
            <p:cNvCxnSpPr>
              <a:cxnSpLocks/>
              <a:stCxn id="48" idx="1"/>
              <a:endCxn id="45" idx="3"/>
            </p:cNvCxnSpPr>
            <p:nvPr/>
          </p:nvCxnSpPr>
          <p:spPr>
            <a:xfrm flipH="1">
              <a:off x="2863555" y="2535340"/>
              <a:ext cx="566086" cy="135702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D8C5862-EEC8-4BE2-9483-0B753E6B304A}"/>
                </a:ext>
              </a:extLst>
            </p:cNvPr>
            <p:cNvCxnSpPr>
              <a:cxnSpLocks/>
              <a:stCxn id="45" idx="3"/>
              <a:endCxn id="47" idx="1"/>
            </p:cNvCxnSpPr>
            <p:nvPr/>
          </p:nvCxnSpPr>
          <p:spPr>
            <a:xfrm>
              <a:off x="2863555" y="3892360"/>
              <a:ext cx="566086" cy="1358423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642BFB-30D8-4052-924E-54BDBB42CC02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2863555" y="3892360"/>
              <a:ext cx="56608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FFA9EC-0AC6-4DC5-94A8-FB61C2DEAE7A}"/>
                </a:ext>
              </a:extLst>
            </p:cNvPr>
            <p:cNvSpPr/>
            <p:nvPr/>
          </p:nvSpPr>
          <p:spPr>
            <a:xfrm>
              <a:off x="619382" y="3302399"/>
              <a:ext cx="2244173" cy="1179922"/>
            </a:xfrm>
            <a:prstGeom prst="rect">
              <a:avLst/>
            </a:prstGeom>
            <a:solidFill>
              <a:srgbClr val="002060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r>
                <a:rPr lang="en-US" sz="2399" b="1" kern="0" dirty="0">
                  <a:solidFill>
                    <a:srgbClr val="FFFFFF"/>
                  </a:solidFill>
                  <a:latin typeface="Arial Narrow"/>
                </a:rPr>
                <a:t>RCC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1D960C5-6F64-4D99-89B1-D901DFCF706E}"/>
                </a:ext>
              </a:extLst>
            </p:cNvPr>
            <p:cNvSpPr/>
            <p:nvPr/>
          </p:nvSpPr>
          <p:spPr>
            <a:xfrm>
              <a:off x="3429641" y="2923346"/>
              <a:ext cx="7358432" cy="19380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182832" tIns="45720" numCol="1" rtlCol="0" anchor="ctr"/>
            <a:lstStyle/>
            <a:p>
              <a:pPr defTabSz="914126">
                <a:lnSpc>
                  <a:spcPct val="90000"/>
                </a:lnSpc>
                <a:spcAft>
                  <a:spcPts val="400"/>
                </a:spcAft>
                <a:defRPr/>
              </a:pPr>
              <a:r>
                <a:rPr lang="en-US" sz="2000" b="1" kern="0" dirty="0">
                  <a:solidFill>
                    <a:srgbClr val="37424A"/>
                  </a:solidFill>
                  <a:latin typeface="Arial Narrow"/>
                </a:rPr>
                <a:t>nccRCC (~15%)</a:t>
              </a:r>
              <a:r>
                <a:rPr lang="en-US" sz="2000" b="1" kern="0" baseline="30000" dirty="0">
                  <a:solidFill>
                    <a:srgbClr val="37424A"/>
                  </a:solidFill>
                  <a:latin typeface="Arial Narrow"/>
                </a:rPr>
                <a:t>3</a:t>
              </a:r>
              <a:endParaRPr lang="en-US" sz="2000" kern="0" baseline="30000" dirty="0">
                <a:solidFill>
                  <a:srgbClr val="37424A"/>
                </a:solidFill>
                <a:latin typeface="Arial Narrow"/>
              </a:endParaRP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Papillary (~10%)</a:t>
              </a: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Chromophobe (~5%)</a:t>
              </a: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Cystic solid (~1% to 4%)</a:t>
              </a: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Collecting ducts of Bellini (~1%)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10FE5-AB1D-40D5-ADFC-9CC729799297}"/>
                </a:ext>
              </a:extLst>
            </p:cNvPr>
            <p:cNvSpPr/>
            <p:nvPr/>
          </p:nvSpPr>
          <p:spPr>
            <a:xfrm>
              <a:off x="3429641" y="5010547"/>
              <a:ext cx="7358432" cy="4804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182832" rtlCol="0" anchor="ctr"/>
            <a:lstStyle/>
            <a:p>
              <a:pPr defTabSz="914126">
                <a:defRPr/>
              </a:pPr>
              <a:r>
                <a:rPr lang="en-US" sz="2000" b="1" kern="0" dirty="0">
                  <a:solidFill>
                    <a:srgbClr val="37424A"/>
                  </a:solidFill>
                  <a:latin typeface="Arial Narrow"/>
                </a:rPr>
                <a:t>Unclassified RCC (~4% to 6%)</a:t>
              </a:r>
              <a:r>
                <a:rPr lang="en-US" sz="2000" b="1" kern="0" baseline="30000" dirty="0">
                  <a:solidFill>
                    <a:srgbClr val="37424A"/>
                  </a:solidFill>
                  <a:latin typeface="Arial Narrow"/>
                </a:rPr>
                <a:t>3</a:t>
              </a:r>
              <a:endParaRPr lang="en-US" sz="2000" b="1" kern="0" dirty="0">
                <a:solidFill>
                  <a:srgbClr val="37424A"/>
                </a:solidFill>
                <a:latin typeface="Arial Narrow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29112B-0075-4B16-8D16-C480593302F4}"/>
                </a:ext>
              </a:extLst>
            </p:cNvPr>
            <p:cNvSpPr/>
            <p:nvPr/>
          </p:nvSpPr>
          <p:spPr>
            <a:xfrm>
              <a:off x="3429641" y="2296507"/>
              <a:ext cx="7358432" cy="477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182832" rtlCol="0" anchor="ctr"/>
            <a:lstStyle/>
            <a:p>
              <a:pPr defTabSz="914126">
                <a:defRPr/>
              </a:pPr>
              <a:r>
                <a:rPr lang="en-US" sz="2000" b="1" kern="0" dirty="0" err="1">
                  <a:solidFill>
                    <a:srgbClr val="37424A"/>
                  </a:solidFill>
                  <a:latin typeface="Arial Narrow"/>
                </a:rPr>
                <a:t>ccRCC</a:t>
              </a:r>
              <a:r>
                <a:rPr lang="en-US" sz="2000" b="1" kern="0" dirty="0">
                  <a:solidFill>
                    <a:srgbClr val="37424A"/>
                  </a:solidFill>
                  <a:latin typeface="Arial Narrow"/>
                </a:rPr>
                <a:t> (~75%)</a:t>
              </a:r>
              <a:r>
                <a:rPr lang="en-US" sz="2000" b="1" kern="0" baseline="30000" dirty="0">
                  <a:solidFill>
                    <a:srgbClr val="37424A"/>
                  </a:solidFill>
                  <a:latin typeface="Arial Narrow"/>
                </a:rPr>
                <a:t>1</a:t>
              </a:r>
              <a:endParaRPr lang="en-US" sz="2000" b="1" kern="0" dirty="0">
                <a:solidFill>
                  <a:srgbClr val="37424A"/>
                </a:solidFill>
                <a:latin typeface="Arial Narrow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4B285E0-68CB-495B-9641-ADEB0182ECC1}"/>
                </a:ext>
              </a:extLst>
            </p:cNvPr>
            <p:cNvSpPr txBox="1"/>
            <p:nvPr/>
          </p:nvSpPr>
          <p:spPr>
            <a:xfrm>
              <a:off x="6930369" y="3491752"/>
              <a:ext cx="3708598" cy="11510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Medullary (variant of collecting duct) (~1%)</a:t>
              </a: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Xp11 translocations (rare)</a:t>
              </a: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Mucinous tubular and spindle cell (rare)</a:t>
              </a:r>
            </a:p>
            <a:p>
              <a:pPr marL="171399" indent="-171399" defTabSz="914126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kern="0" dirty="0">
                  <a:solidFill>
                    <a:srgbClr val="37424A"/>
                  </a:solidFill>
                  <a:latin typeface="Arial Narrow"/>
                </a:rPr>
                <a:t>Associated with neuroblastoma (rare)</a:t>
              </a:r>
              <a:endParaRPr lang="en-US" kern="600" spc="10" dirty="0">
                <a:solidFill>
                  <a:srgbClr val="37424A"/>
                </a:solidFill>
                <a:latin typeface="Arial Narrow"/>
              </a:endParaRPr>
            </a:p>
          </p:txBody>
        </p:sp>
      </p:grp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414528C-7C72-4326-BBD7-D6823E77F0E4}"/>
              </a:ext>
            </a:extLst>
          </p:cNvPr>
          <p:cNvSpPr txBox="1">
            <a:spLocks/>
          </p:cNvSpPr>
          <p:nvPr/>
        </p:nvSpPr>
        <p:spPr>
          <a:xfrm>
            <a:off x="41096" y="6381846"/>
            <a:ext cx="11925459" cy="455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1. </a:t>
            </a:r>
            <a:r>
              <a:rPr lang="en-US"/>
              <a:t>Leibovich BC et al. </a:t>
            </a:r>
            <a:r>
              <a:rPr lang="en-US" i="1"/>
              <a:t>J Urol</a:t>
            </a:r>
            <a:r>
              <a:rPr lang="en-US"/>
              <a:t>. 2010;183(4):1309–1315. </a:t>
            </a:r>
            <a:r>
              <a:rPr lang="en-US" b="1"/>
              <a:t>2. </a:t>
            </a:r>
            <a:r>
              <a:rPr lang="en-US"/>
              <a:t>de Velasco G et al. </a:t>
            </a:r>
            <a:r>
              <a:rPr lang="en-US" i="1"/>
              <a:t>Clin Genitourin Cancer. </a:t>
            </a:r>
            <a:r>
              <a:rPr lang="en-US"/>
              <a:t>2017;15(3):652–660. </a:t>
            </a:r>
            <a:r>
              <a:rPr lang="en-US" b="1"/>
              <a:t>3. </a:t>
            </a:r>
            <a:r>
              <a:rPr lang="en-US"/>
              <a:t>Muglia VF, Prando A. </a:t>
            </a:r>
            <a:r>
              <a:rPr lang="en-US" i="1"/>
              <a:t>Radiol Bras</a:t>
            </a:r>
            <a:r>
              <a:rPr lang="en-US"/>
              <a:t>. 2015;48(3):166–174.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1B34B3-0F68-4759-8F57-3E4F9EDC8151}"/>
              </a:ext>
            </a:extLst>
          </p:cNvPr>
          <p:cNvGrpSpPr/>
          <p:nvPr/>
        </p:nvGrpSpPr>
        <p:grpSpPr>
          <a:xfrm>
            <a:off x="0" y="0"/>
            <a:ext cx="12192000" cy="390418"/>
            <a:chOff x="0" y="0"/>
            <a:chExt cx="12192000" cy="3904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A8F9CB-4490-4561-A6C4-672367FE161B}"/>
                </a:ext>
              </a:extLst>
            </p:cNvPr>
            <p:cNvSpPr/>
            <p:nvPr/>
          </p:nvSpPr>
          <p:spPr>
            <a:xfrm>
              <a:off x="0" y="0"/>
              <a:ext cx="12192000" cy="289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19AE08-6227-4377-BCEE-8D5B1DE2531E}"/>
                </a:ext>
              </a:extLst>
            </p:cNvPr>
            <p:cNvSpPr/>
            <p:nvPr/>
          </p:nvSpPr>
          <p:spPr>
            <a:xfrm>
              <a:off x="0" y="289136"/>
              <a:ext cx="12192000" cy="1012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099DD55-5FDF-4D67-BD9C-60C7C3DE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7" y="638452"/>
            <a:ext cx="10140515" cy="72706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Introduction to Kidney Cancer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50A96-6CAE-4297-B968-D50C55E0A74D}"/>
              </a:ext>
            </a:extLst>
          </p:cNvPr>
          <p:cNvSpPr/>
          <p:nvPr/>
        </p:nvSpPr>
        <p:spPr>
          <a:xfrm>
            <a:off x="2558" y="6756717"/>
            <a:ext cx="12192000" cy="1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8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81806D-2E96-40EF-8D34-C71F996C2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523" y="6428232"/>
            <a:ext cx="9110813" cy="429768"/>
          </a:xfrm>
        </p:spPr>
        <p:txBody>
          <a:bodyPr/>
          <a:lstStyle/>
          <a:p>
            <a:r>
              <a:rPr lang="en-SG"/>
              <a:t>https://clinicaltrials.gov/ct2/show/NCT01668784?term=NCT01668784&amp;rank=1 MotzerR.et.al.NEnglJMed.2015Nov5;373(19):1803-13</a:t>
            </a:r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78712-B986-483C-8DEF-AB1E70B3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Nivolumab - CheckMate 025 Ph3 Trial in 2L+ aRCC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04D70-107C-49D5-936C-51FC18A4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1" y="770202"/>
            <a:ext cx="5816600" cy="3486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A4681-B944-4A10-A1FC-9260F8414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83" y="857625"/>
            <a:ext cx="3867528" cy="3618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32CF76-2CEC-4548-9105-C77E01AFC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93" y="4326001"/>
            <a:ext cx="3985363" cy="1982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67EB9-66DA-44E7-9148-659A1BFFA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183" y="4613446"/>
            <a:ext cx="3867528" cy="16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E3903D-161D-4D85-8547-3CE387A72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spc="-15">
                <a:solidFill>
                  <a:srgbClr val="808080"/>
                </a:solidFill>
                <a:latin typeface="Trebuchet MS"/>
                <a:cs typeface="Trebuchet MS"/>
              </a:rPr>
              <a:t>1. </a:t>
            </a:r>
            <a:r>
              <a:rPr lang="it-IT">
                <a:solidFill>
                  <a:srgbClr val="808080"/>
                </a:solidFill>
                <a:latin typeface="Trebuchet MS"/>
                <a:cs typeface="Trebuchet MS"/>
              </a:rPr>
              <a:t>Motzer </a:t>
            </a:r>
            <a:r>
              <a:rPr lang="it-IT" spc="5">
                <a:solidFill>
                  <a:srgbClr val="808080"/>
                </a:solidFill>
                <a:latin typeface="Trebuchet MS"/>
                <a:cs typeface="Trebuchet MS"/>
              </a:rPr>
              <a:t>RJ </a:t>
            </a:r>
            <a:r>
              <a:rPr lang="it-IT" i="1" spc="-15">
                <a:solidFill>
                  <a:srgbClr val="808080"/>
                </a:solidFill>
                <a:latin typeface="Trebuchet MS"/>
                <a:cs typeface="Trebuchet MS"/>
              </a:rPr>
              <a:t>et al</a:t>
            </a:r>
            <a:r>
              <a:rPr lang="it-IT" spc="-15">
                <a:solidFill>
                  <a:srgbClr val="808080"/>
                </a:solidFill>
                <a:latin typeface="Trebuchet MS"/>
                <a:cs typeface="Trebuchet MS"/>
              </a:rPr>
              <a:t>. </a:t>
            </a:r>
            <a:r>
              <a:rPr lang="it-IT" i="1">
                <a:solidFill>
                  <a:srgbClr val="808080"/>
                </a:solidFill>
                <a:latin typeface="Trebuchet MS"/>
                <a:cs typeface="Trebuchet MS"/>
              </a:rPr>
              <a:t>Lancet </a:t>
            </a:r>
            <a:r>
              <a:rPr lang="it-IT" i="1" spc="11">
                <a:solidFill>
                  <a:srgbClr val="808080"/>
                </a:solidFill>
                <a:latin typeface="Trebuchet MS"/>
                <a:cs typeface="Trebuchet MS"/>
              </a:rPr>
              <a:t>Oncol</a:t>
            </a:r>
            <a:r>
              <a:rPr lang="it-IT" i="1" spc="-31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lang="it-IT" spc="-11">
                <a:solidFill>
                  <a:srgbClr val="808080"/>
                </a:solidFill>
                <a:latin typeface="Trebuchet MS"/>
                <a:cs typeface="Trebuchet MS"/>
              </a:rPr>
              <a:t>2016;17(1):e4</a:t>
            </a:r>
            <a:r>
              <a:rPr lang="it-IT" spc="-11">
                <a:solidFill>
                  <a:srgbClr val="808080"/>
                </a:solidFill>
                <a:latin typeface="Arial"/>
                <a:cs typeface="Arial"/>
              </a:rPr>
              <a:t>‒</a:t>
            </a:r>
            <a:r>
              <a:rPr lang="it-IT" spc="-11">
                <a:solidFill>
                  <a:srgbClr val="808080"/>
                </a:solidFill>
                <a:latin typeface="Trebuchet MS"/>
                <a:cs typeface="Trebuchet MS"/>
              </a:rPr>
              <a:t>5.</a:t>
            </a:r>
            <a:endParaRPr lang="it-IT">
              <a:latin typeface="Trebuchet MS"/>
              <a:cs typeface="Trebuchet MS"/>
            </a:endParaRPr>
          </a:p>
          <a:p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93A5D-159B-4244-BE91-E1867F33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Lenvatinib + Everolimus – Study 205 Ph2 Randomized Trial in 2L aRCC </a:t>
            </a:r>
            <a:endParaRPr lang="en-SG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57CA5DA4-9AF7-410C-A4C7-E962E1169E94}"/>
              </a:ext>
            </a:extLst>
          </p:cNvPr>
          <p:cNvSpPr/>
          <p:nvPr/>
        </p:nvSpPr>
        <p:spPr>
          <a:xfrm>
            <a:off x="279400" y="870390"/>
            <a:ext cx="5859563" cy="3226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FCBD5-7A92-4264-BC9C-ACAA2FF1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393" y="4121057"/>
            <a:ext cx="3954324" cy="273694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A0DD9B0D-53FC-415C-B145-86E9CB692093}"/>
              </a:ext>
            </a:extLst>
          </p:cNvPr>
          <p:cNvSpPr/>
          <p:nvPr/>
        </p:nvSpPr>
        <p:spPr>
          <a:xfrm>
            <a:off x="6138964" y="564085"/>
            <a:ext cx="6053037" cy="371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967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E5A3D-5DBA-4706-A178-16DCBB1F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08251"/>
            <a:ext cx="9893300" cy="1021465"/>
          </a:xfrm>
        </p:spPr>
        <p:txBody>
          <a:bodyPr/>
          <a:lstStyle/>
          <a:p>
            <a:r>
              <a:rPr lang="en-US" sz="2800"/>
              <a:t>Pivotal Randomized Trials in Clear-Cell RCC </a:t>
            </a:r>
            <a:br>
              <a:rPr lang="en-US" sz="2800"/>
            </a:br>
            <a:r>
              <a:rPr lang="en-US" sz="2800">
                <a:solidFill>
                  <a:schemeClr val="accent3"/>
                </a:solidFill>
              </a:rPr>
              <a:t>Post TKI Therapy – Efficacy summary</a:t>
            </a:r>
            <a:endParaRPr lang="en-SG" sz="2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8BF3CF-4CFF-4F8A-B91B-C1BB94638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151297"/>
              </p:ext>
            </p:extLst>
          </p:nvPr>
        </p:nvGraphicFramePr>
        <p:xfrm>
          <a:off x="342257" y="1129717"/>
          <a:ext cx="11507491" cy="471129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91827">
                  <a:extLst>
                    <a:ext uri="{9D8B030D-6E8A-4147-A177-3AD203B41FA5}">
                      <a16:colId xmlns:a16="http://schemas.microsoft.com/office/drawing/2014/main" val="3701705039"/>
                    </a:ext>
                  </a:extLst>
                </a:gridCol>
                <a:gridCol w="1334839">
                  <a:extLst>
                    <a:ext uri="{9D8B030D-6E8A-4147-A177-3AD203B41FA5}">
                      <a16:colId xmlns:a16="http://schemas.microsoft.com/office/drawing/2014/main" val="838622319"/>
                    </a:ext>
                  </a:extLst>
                </a:gridCol>
                <a:gridCol w="1745903">
                  <a:extLst>
                    <a:ext uri="{9D8B030D-6E8A-4147-A177-3AD203B41FA5}">
                      <a16:colId xmlns:a16="http://schemas.microsoft.com/office/drawing/2014/main" val="2077152379"/>
                    </a:ext>
                  </a:extLst>
                </a:gridCol>
                <a:gridCol w="1778844">
                  <a:extLst>
                    <a:ext uri="{9D8B030D-6E8A-4147-A177-3AD203B41FA5}">
                      <a16:colId xmlns:a16="http://schemas.microsoft.com/office/drawing/2014/main" val="388220115"/>
                    </a:ext>
                  </a:extLst>
                </a:gridCol>
                <a:gridCol w="1976495">
                  <a:extLst>
                    <a:ext uri="{9D8B030D-6E8A-4147-A177-3AD203B41FA5}">
                      <a16:colId xmlns:a16="http://schemas.microsoft.com/office/drawing/2014/main" val="4109017262"/>
                    </a:ext>
                  </a:extLst>
                </a:gridCol>
                <a:gridCol w="2179583">
                  <a:extLst>
                    <a:ext uri="{9D8B030D-6E8A-4147-A177-3AD203B41FA5}">
                      <a16:colId xmlns:a16="http://schemas.microsoft.com/office/drawing/2014/main" val="2056534264"/>
                    </a:ext>
                  </a:extLst>
                </a:gridCol>
              </a:tblGrid>
              <a:tr h="579111">
                <a:tc rowSpan="2"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121899" marR="121899" marT="45709" marB="45709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RECORD-1</a:t>
                      </a:r>
                      <a:r>
                        <a:rPr kumimoji="0" lang="en-US" altLang="en-US" sz="16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[1,2]</a:t>
                      </a: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121916" marR="121916" marT="45715" marB="4571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AXIS</a:t>
                      </a:r>
                      <a:r>
                        <a:rPr kumimoji="0" lang="en-US" altLang="en-US" sz="16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[3,4]</a:t>
                      </a: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121916" marR="121916" marT="45715" marB="4571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METEOR</a:t>
                      </a:r>
                      <a:r>
                        <a:rPr kumimoji="0" lang="en-US" altLang="en-US" sz="16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[5,6]</a:t>
                      </a: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121916" marR="121916" marT="45715" marB="4571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CheckMate 025</a:t>
                      </a:r>
                      <a:r>
                        <a:rPr kumimoji="0" lang="en-US" altLang="en-US" sz="16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[7]</a:t>
                      </a: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121916" marR="121916" marT="45715" marB="4571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LEN EVE</a:t>
                      </a:r>
                      <a:r>
                        <a:rPr kumimoji="0" lang="en-US" altLang="en-US" sz="16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[8]</a:t>
                      </a: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121916" marR="121916" marT="45715" marB="4571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17508"/>
                  </a:ext>
                </a:extLst>
              </a:tr>
              <a:tr h="825111">
                <a:tc vMerge="1"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121899" marR="121899" marT="45709" marB="45709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Everolimus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46795" marB="4679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571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Axitinib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Sorafenib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46795" marB="4679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Cabozantinib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Everolimus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46795" marB="4679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Nivolumab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Everolimus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46795" marB="4679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Lenvatinib + Everolimus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Everolimus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46795" marB="46795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28639"/>
                  </a:ext>
                </a:extLst>
              </a:tr>
              <a:tr h="326259"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Patients, n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821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9" marB="46789" anchor="ctr" horzOverflow="overflow"/>
                </a:tc>
                <a:extLst>
                  <a:ext uri="{0D108BD9-81ED-4DB2-BD59-A6C34878D82A}">
                    <a16:rowId xmlns:a16="http://schemas.microsoft.com/office/drawing/2014/main" val="2304460562"/>
                  </a:ext>
                </a:extLst>
              </a:tr>
              <a:tr h="326259"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mos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4.9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vs. 1.9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6.7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4.7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7.4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3.9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4.6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4.4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14.6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5.5</a:t>
                      </a:r>
                    </a:p>
                  </a:txBody>
                  <a:tcPr marL="0" marR="0" marT="46789" marB="46789" anchor="ctr" horzOverflow="overflow"/>
                </a:tc>
                <a:extLst>
                  <a:ext uri="{0D108BD9-81ED-4DB2-BD59-A6C34878D82A}">
                    <a16:rowId xmlns:a16="http://schemas.microsoft.com/office/drawing/2014/main" val="2417075490"/>
                  </a:ext>
                </a:extLst>
              </a:tr>
              <a:tr h="326259"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OS, mos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14.0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95" marB="46795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19.2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95" marB="46795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17.1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95" marB="46795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19.6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15.4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7" marB="46787" anchor="ctr" horzOverflow="overflow"/>
                </a:tc>
                <a:extLst>
                  <a:ext uri="{0D108BD9-81ED-4DB2-BD59-A6C34878D82A}">
                    <a16:rowId xmlns:a16="http://schemas.microsoft.com/office/drawing/2014/main" val="329881727"/>
                  </a:ext>
                </a:extLst>
              </a:tr>
              <a:tr h="32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vs 0%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vs 9%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vs 5%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95" marB="467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vs 5%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7" marB="467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kumimoji="0" lang="en-US" altLang="en-US" sz="15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vs 3%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7" marB="46787" anchor="ctr" horzOverflow="overflow"/>
                </a:tc>
                <a:extLst>
                  <a:ext uri="{0D108BD9-81ED-4DB2-BD59-A6C34878D82A}">
                    <a16:rowId xmlns:a16="http://schemas.microsoft.com/office/drawing/2014/main" val="2531027186"/>
                  </a:ext>
                </a:extLst>
              </a:tr>
              <a:tr h="538509"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9062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PD (Progressive Disease)</a:t>
                      </a:r>
                    </a:p>
                  </a:txBody>
                  <a:tcPr marL="121920" marR="121920" marT="45735" marB="45735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6815" marB="4681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vs. 21%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12%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27%</a:t>
                      </a:r>
                    </a:p>
                  </a:txBody>
                  <a:tcPr marL="0" marR="0" marT="46815" marB="46815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35%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28%</a:t>
                      </a:r>
                    </a:p>
                  </a:txBody>
                  <a:tcPr marL="0" marR="0" marT="46816" marB="468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4%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24%</a:t>
                      </a:r>
                    </a:p>
                  </a:txBody>
                  <a:tcPr marL="0" marR="0" marT="46816" marB="46816" anchor="ctr" horzOverflow="overflow"/>
                </a:tc>
                <a:extLst>
                  <a:ext uri="{0D108BD9-81ED-4DB2-BD59-A6C34878D82A}">
                    <a16:rowId xmlns:a16="http://schemas.microsoft.com/office/drawing/2014/main" val="402655061"/>
                  </a:ext>
                </a:extLst>
              </a:tr>
              <a:tr h="563552"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Median Duration of Treatment</a:t>
                      </a: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4.7 vs. 2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6.4 vs. 5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7.6 vs. 4.4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5.5 vs.3.7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7.6 vs. 4.1</a:t>
                      </a:r>
                    </a:p>
                  </a:txBody>
                  <a:tcPr marL="0" marR="0" marT="46789" marB="46789" anchor="ctr" horzOverflow="overflow"/>
                </a:tc>
                <a:extLst>
                  <a:ext uri="{0D108BD9-81ED-4DB2-BD59-A6C34878D82A}">
                    <a16:rowId xmlns:a16="http://schemas.microsoft.com/office/drawing/2014/main" val="1167115157"/>
                  </a:ext>
                </a:extLst>
              </a:tr>
              <a:tr h="563552"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Duration of Response,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mos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10.6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>
                      <a:lvl1pPr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90000"/>
                        <a:buFont typeface="Wingdings" charset="2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Aft>
                          <a:spcPct val="20000"/>
                        </a:spcAft>
                        <a:buClr>
                          <a:srgbClr val="FFFF00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Aft>
                          <a:spcPct val="20000"/>
                        </a:spcAft>
                        <a:buClr>
                          <a:schemeClr val="tx1"/>
                        </a:buClr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r" defTabSz="457200" eaLnBrk="0" hangingPunct="0"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algn="r" defTabSz="457200" eaLnBrk="0" fontAlgn="base" hangingPunct="0">
                        <a:spcBef>
                          <a:spcPct val="0"/>
                        </a:spcBef>
                        <a:spcAft>
                          <a:spcPct val="20000"/>
                        </a:spcAft>
                        <a:defRPr sz="1000" b="1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13.7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8.5</a:t>
                      </a:r>
                    </a:p>
                  </a:txBody>
                  <a:tcPr marL="0" marR="0" marT="46789" marB="46789" anchor="ctr" horzOverflow="overflow"/>
                </a:tc>
                <a:extLst>
                  <a:ext uri="{0D108BD9-81ED-4DB2-BD59-A6C34878D82A}">
                    <a16:rowId xmlns:a16="http://schemas.microsoft.com/office/drawing/2014/main" val="1870968034"/>
                  </a:ext>
                </a:extLst>
              </a:tr>
              <a:tr h="32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Time to Response,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itchFamily="49" charset="-128"/>
                          <a:cs typeface="Arial" panose="020B0604020202020204" pitchFamily="34" charset="0"/>
                        </a:rPr>
                        <a:t>mos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itchFamily="49" charset="-128"/>
                        <a:cs typeface="Arial" panose="020B0604020202020204" pitchFamily="34" charset="0"/>
                      </a:endParaRPr>
                    </a:p>
                  </a:txBody>
                  <a:tcPr marL="121899" marR="121899" marT="45709" marB="4570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3.7</a:t>
                      </a:r>
                    </a:p>
                  </a:txBody>
                  <a:tcPr marL="0" marR="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1.9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vs. 1.8</a:t>
                      </a:r>
                    </a:p>
                  </a:txBody>
                  <a:tcPr marL="0" marR="0" marT="46789" marB="46789" anchor="ctr" horzOverflow="overflow"/>
                </a:tc>
                <a:extLst>
                  <a:ext uri="{0D108BD9-81ED-4DB2-BD59-A6C34878D82A}">
                    <a16:rowId xmlns:a16="http://schemas.microsoft.com/office/drawing/2014/main" val="3956925916"/>
                  </a:ext>
                </a:extLst>
              </a:tr>
            </a:tbl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07463A8D-5945-48ED-ABF7-15B03B8ED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65" y="6173643"/>
            <a:ext cx="8988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nb-NO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da-DK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Motzer. Lancet. 2008;372:449.</a:t>
            </a:r>
            <a:r>
              <a:rPr lang="nb-NO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2. Motzer. Cancer 2010;116:4256. 3. Rini. Lancet. 2011;378:1931</a:t>
            </a:r>
            <a:r>
              <a:rPr lang="da-DK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4. </a:t>
            </a:r>
            <a:r>
              <a:rPr lang="nb-NO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Motzer. Lancet Oncol. 2013;14:552</a:t>
            </a:r>
            <a:r>
              <a:rPr lang="da-DK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     5. </a:t>
            </a:r>
            <a:r>
              <a:rPr lang="pt-BR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Choueiri. NEJM. 2015;373:1814. 6. Motzer. Br J Cancer. 2018;118:1176. 7. </a:t>
            </a:r>
            <a:r>
              <a:rPr lang="da-DK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Motzer. NEJM. 2015;373:1803.</a:t>
            </a:r>
            <a:r>
              <a:rPr lang="pt-BR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8. </a:t>
            </a:r>
            <a:r>
              <a:rPr lang="da-DK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Motzer. Lancet. 2015;16:1473.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E61CFD0-3F10-4C4C-8F7B-950F3FCA8103}"/>
              </a:ext>
            </a:extLst>
          </p:cNvPr>
          <p:cNvSpPr txBox="1"/>
          <p:nvPr/>
        </p:nvSpPr>
        <p:spPr>
          <a:xfrm>
            <a:off x="252000" y="5807498"/>
            <a:ext cx="1006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00" dirty="0">
                <a:solidFill>
                  <a:srgbClr val="0061B2"/>
                </a:solidFill>
              </a:rPr>
              <a:t>Head to head cross-trial comparison is not recommended. For demonstration purpose only. Conclusions drawn should be used with caution </a:t>
            </a:r>
            <a:endParaRPr lang="en-US" sz="1200" dirty="0">
              <a:solidFill>
                <a:srgbClr val="0061B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608C9F-CB9D-E568-22D9-970D4972F3C3}"/>
              </a:ext>
            </a:extLst>
          </p:cNvPr>
          <p:cNvSpPr/>
          <p:nvPr/>
        </p:nvSpPr>
        <p:spPr bwMode="auto">
          <a:xfrm>
            <a:off x="428865" y="2862943"/>
            <a:ext cx="11077335" cy="100148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SG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5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8E1-D5B1-58DB-180C-4615DC8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DCD5-14BE-BD22-FACC-61B00255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First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Second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Pan Asian Guidelines for </a:t>
            </a:r>
            <a:r>
              <a:rPr lang="en-US" dirty="0" err="1">
                <a:solidFill>
                  <a:srgbClr val="FF0000"/>
                </a:solidFill>
              </a:rPr>
              <a:t>mRCC</a:t>
            </a:r>
            <a:r>
              <a:rPr lang="en-US" dirty="0">
                <a:solidFill>
                  <a:srgbClr val="FF0000"/>
                </a:solidFill>
              </a:rPr>
              <a:t> management</a:t>
            </a:r>
          </a:p>
          <a:p>
            <a:r>
              <a:rPr lang="en-US" dirty="0"/>
              <a:t>Summary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31849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FAE3A-398A-410F-B2F5-9A465C9B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895475"/>
            <a:ext cx="9229725" cy="3067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515DF1-1A18-43AA-B269-E8D14CA13E2F}"/>
              </a:ext>
            </a:extLst>
          </p:cNvPr>
          <p:cNvSpPr txBox="1"/>
          <p:nvPr/>
        </p:nvSpPr>
        <p:spPr>
          <a:xfrm>
            <a:off x="3595955" y="588709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Arial Narrow"/>
              </a:rPr>
              <a:t>Kanesvaran et al ESMO OPEN 2021 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anose="020B0600070205080204" pitchFamily="3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65991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6B1C111-5D3B-46E7-BD16-8518E35190DB}"/>
              </a:ext>
            </a:extLst>
          </p:cNvPr>
          <p:cNvSpPr txBox="1">
            <a:spLocks/>
          </p:cNvSpPr>
          <p:nvPr/>
        </p:nvSpPr>
        <p:spPr bwMode="auto">
          <a:xfrm>
            <a:off x="1610765" y="1089062"/>
            <a:ext cx="8794907" cy="25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4F27"/>
              </a:buClr>
              <a:buSzPct val="35000"/>
              <a:buFont typeface="Wingdings" panose="05000000000000000000" pitchFamily="2" charset="2"/>
              <a:buChar char="u"/>
              <a:defRPr sz="2000" kern="1200">
                <a:solidFill>
                  <a:srgbClr val="1C4F27"/>
                </a:solidFill>
                <a:latin typeface="Arial Narrow"/>
                <a:ea typeface="MS PGothic" pitchFamily="34" charset="-128"/>
                <a:cs typeface="Arial Narrow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7E26"/>
              </a:buClr>
              <a:buSzPct val="35000"/>
              <a:buFont typeface="Wingdings" panose="05000000000000000000" pitchFamily="2" charset="2"/>
              <a:buChar char="u"/>
              <a:defRPr sz="2000" kern="1200">
                <a:solidFill>
                  <a:srgbClr val="6B7E26"/>
                </a:solidFill>
                <a:latin typeface="Arial Narrow"/>
                <a:ea typeface="MS PGothic" pitchFamily="34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63CB77-445A-4395-A6B4-CD1873A07C7A}"/>
              </a:ext>
            </a:extLst>
          </p:cNvPr>
          <p:cNvSpPr txBox="1">
            <a:spLocks/>
          </p:cNvSpPr>
          <p:nvPr/>
        </p:nvSpPr>
        <p:spPr bwMode="auto">
          <a:xfrm>
            <a:off x="1610764" y="772014"/>
            <a:ext cx="5257878" cy="38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4F27"/>
              </a:buClr>
              <a:buSzPct val="35000"/>
              <a:buFont typeface="Wingdings" panose="05000000000000000000" pitchFamily="2" charset="2"/>
              <a:buChar char="u"/>
              <a:defRPr sz="2000" kern="1200">
                <a:solidFill>
                  <a:srgbClr val="1C4F27"/>
                </a:solidFill>
                <a:latin typeface="Arial Narrow"/>
                <a:ea typeface="MS PGothic" pitchFamily="34" charset="-128"/>
                <a:cs typeface="Arial Narrow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7E26"/>
              </a:buClr>
              <a:buSzPct val="35000"/>
              <a:buFont typeface="Wingdings" panose="05000000000000000000" pitchFamily="2" charset="2"/>
              <a:buChar char="u"/>
              <a:defRPr sz="2000" kern="1200">
                <a:solidFill>
                  <a:srgbClr val="6B7E26"/>
                </a:solidFill>
                <a:latin typeface="Arial Narrow"/>
                <a:ea typeface="MS PGothic" pitchFamily="34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</a:rPr>
              <a:t>To help Asian Oncologists in their practice with a focus on Asian ethnicity particularities (as well as Asian patient care worldwide)</a:t>
            </a:r>
          </a:p>
          <a:p>
            <a:pPr marL="62865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</a:endParaRPr>
          </a:p>
          <a:p>
            <a:pPr marL="62865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</a:rPr>
              <a:t>To achieve a more standardized and harmonized approach within and across Asian countries</a:t>
            </a:r>
          </a:p>
          <a:p>
            <a:pPr marL="62865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</a:endParaRPr>
          </a:p>
          <a:p>
            <a:pPr marL="62865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itchFamily="34" charset="-128"/>
              </a:rPr>
              <a:t>To provide a joint reference document to help drug registration and favor Evidence-based Medicine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52E07F-02AC-421D-A414-A2D5E49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133" y="140696"/>
            <a:ext cx="5681272" cy="553998"/>
          </a:xfrm>
        </p:spPr>
        <p:txBody>
          <a:bodyPr/>
          <a:lstStyle/>
          <a:p>
            <a:r>
              <a:rPr lang="en-GB"/>
              <a:t>SCOPE of pan Asian adaptation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0B9CA5-DA63-423E-93B8-A20630F2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38" y="4457700"/>
            <a:ext cx="78390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3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542ED-0E77-4201-ABDA-B5D7D7E3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85825"/>
            <a:ext cx="7772400" cy="508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F00A6-A89A-4D9B-8F4A-55A64A1FF266}"/>
              </a:ext>
            </a:extLst>
          </p:cNvPr>
          <p:cNvSpPr txBox="1"/>
          <p:nvPr/>
        </p:nvSpPr>
        <p:spPr>
          <a:xfrm>
            <a:off x="3595955" y="588709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Arial Narrow"/>
              </a:rPr>
              <a:t>Kanesvaran et al ESMO OPEN 2021 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anose="020B0600070205080204" pitchFamily="34" charset="-128"/>
              <a:cs typeface="Arial Narro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DB40A-6EEA-4148-9B44-D6D374AD84CF}"/>
              </a:ext>
            </a:extLst>
          </p:cNvPr>
          <p:cNvSpPr/>
          <p:nvPr/>
        </p:nvSpPr>
        <p:spPr>
          <a:xfrm>
            <a:off x="2209799" y="3092520"/>
            <a:ext cx="7673939" cy="369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anose="020B0600070205080204" pitchFamily="34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5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E0DB-28C9-4F97-9E4D-BCCBCF84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0749"/>
            <a:ext cx="5892229" cy="553998"/>
          </a:xfrm>
        </p:spPr>
        <p:txBody>
          <a:bodyPr/>
          <a:lstStyle/>
          <a:p>
            <a:r>
              <a:rPr lang="en-US" dirty="0"/>
              <a:t>Metastatic RCC </a:t>
            </a:r>
            <a:r>
              <a:rPr lang="en-US" dirty="0" err="1"/>
              <a:t>MAnagement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0E5C3-773F-468B-BA00-6EFA4797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76" y="1547812"/>
            <a:ext cx="9095025" cy="4082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071F0-BF4E-5D30-E076-4D49CFB477C6}"/>
              </a:ext>
            </a:extLst>
          </p:cNvPr>
          <p:cNvSpPr txBox="1"/>
          <p:nvPr/>
        </p:nvSpPr>
        <p:spPr>
          <a:xfrm>
            <a:off x="3595955" y="588709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MS PGothic" panose="020B0600070205080204" pitchFamily="34" charset="-128"/>
                <a:cs typeface="Arial Narrow"/>
              </a:rPr>
              <a:t>Kanesvaran et al ESMO OPEN 2021 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MS PGothic" panose="020B0600070205080204" pitchFamily="3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57049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BB5594D9-862C-49F8-AC41-9CA1FF5A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56" y="1037689"/>
            <a:ext cx="9246885" cy="53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68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8E1-D5B1-58DB-180C-4615DC8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DCD5-14BE-BD22-FACC-61B00255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First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Second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Pan Asian Guidelines for </a:t>
            </a:r>
            <a:r>
              <a:rPr lang="en-US" dirty="0" err="1"/>
              <a:t>mRCC</a:t>
            </a:r>
            <a:r>
              <a:rPr lang="en-US" dirty="0"/>
              <a:t> management</a:t>
            </a:r>
          </a:p>
          <a:p>
            <a:r>
              <a:rPr lang="en-US" dirty="0">
                <a:solidFill>
                  <a:srgbClr val="FF0000"/>
                </a:solidFill>
              </a:rPr>
              <a:t>Summary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1636008-CBA0-41FC-BFC2-1DF77AFC5ECC}"/>
              </a:ext>
            </a:extLst>
          </p:cNvPr>
          <p:cNvSpPr txBox="1">
            <a:spLocks/>
          </p:cNvSpPr>
          <p:nvPr/>
        </p:nvSpPr>
        <p:spPr>
          <a:xfrm>
            <a:off x="0" y="6317113"/>
            <a:ext cx="12089990" cy="474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tx1"/>
                </a:solidFill>
              </a:rPr>
              <a:t>Oceania = Australia and New Zealand, Melanesia, Polynesia and Micronesia. </a:t>
            </a:r>
            <a:r>
              <a:rPr lang="en-GB" sz="1050" baseline="30000" dirty="0" err="1">
                <a:solidFill>
                  <a:schemeClr val="tx1"/>
                </a:solidFill>
              </a:rPr>
              <a:t>a</a:t>
            </a:r>
            <a:r>
              <a:rPr lang="en-GB" sz="1050" dirty="0" err="1">
                <a:solidFill>
                  <a:schemeClr val="tx1"/>
                </a:solidFill>
              </a:rPr>
              <a:t>In</a:t>
            </a:r>
            <a:r>
              <a:rPr lang="en-GB" sz="1050" dirty="0">
                <a:solidFill>
                  <a:schemeClr val="tx1"/>
                </a:solidFill>
              </a:rPr>
              <a:t> both sexes.</a:t>
            </a:r>
          </a:p>
          <a:p>
            <a:r>
              <a:rPr lang="en-GB" sz="1050" dirty="0">
                <a:solidFill>
                  <a:schemeClr val="tx1"/>
                </a:solidFill>
              </a:rPr>
              <a:t>International Agency for Research on Cancer World Health Organization (ICARC WHO). Kidney Cancer Fact Sheet. http://gco.iarc.fr/today/data/factsheets/cancers/29-Kidney-fact-sheet.pdf. Accessed September 18, 2020.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2FB881-BBE3-4377-A5FC-C3CA0FB0835D}"/>
              </a:ext>
            </a:extLst>
          </p:cNvPr>
          <p:cNvSpPr txBox="1">
            <a:spLocks/>
          </p:cNvSpPr>
          <p:nvPr/>
        </p:nvSpPr>
        <p:spPr>
          <a:xfrm>
            <a:off x="493616" y="2050461"/>
            <a:ext cx="2921543" cy="33108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4488" indent="-344488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37424A"/>
              </a:buClr>
              <a:buFont typeface="Wingdings" panose="05000000000000000000" pitchFamily="2" charset="2"/>
              <a:buChar char="§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1pPr>
            <a:lvl2pPr marL="630238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Arial"/>
              <a:buChar char="•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2pPr>
            <a:lvl3pPr marL="914400" indent="-233363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3pPr>
            <a:lvl4pPr marL="1198563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 Narrow" panose="020B0606020202030204" pitchFamily="34" charset="0"/>
              <a:buChar char="◦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4pPr>
            <a:lvl5pPr marL="773113" indent="-182563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–"/>
              <a:defRPr sz="1700" kern="600" spc="1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14th</a:t>
            </a:r>
            <a:r>
              <a:rPr lang="en-GB" sz="2400" dirty="0"/>
              <a:t> most common cancer</a:t>
            </a:r>
            <a:r>
              <a:rPr lang="en-GB" sz="2400" baseline="30000" dirty="0"/>
              <a:t>a</a:t>
            </a:r>
          </a:p>
          <a:p>
            <a:pPr marL="0" indent="0" algn="ctr">
              <a:buNone/>
              <a:defRPr/>
            </a:pPr>
            <a:endParaRPr lang="en-GB" sz="2400" dirty="0"/>
          </a:p>
          <a:p>
            <a:pPr marL="0" indent="0" algn="ctr">
              <a:buNone/>
              <a:defRPr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16th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/>
              <a:t>leading cause of cancer-related death</a:t>
            </a:r>
            <a:r>
              <a:rPr lang="en-GB" sz="2400" baseline="30000" dirty="0"/>
              <a:t>a</a:t>
            </a:r>
            <a:endParaRPr lang="en-GB" sz="2400" dirty="0"/>
          </a:p>
          <a:p>
            <a:pPr marL="0" indent="0" algn="ctr">
              <a:buNone/>
              <a:defRPr/>
            </a:pPr>
            <a:endParaRPr lang="en-GB" sz="2400" dirty="0"/>
          </a:p>
          <a:p>
            <a:pPr marL="0" indent="0" algn="ctr">
              <a:buNone/>
              <a:defRPr/>
            </a:pPr>
            <a:r>
              <a:rPr lang="en-GB" sz="2400" dirty="0"/>
              <a:t>Ratio of mortality to incidence: </a:t>
            </a: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0.43</a:t>
            </a:r>
            <a:endParaRPr lang="en-GB" sz="2400" b="1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240352-D072-4DEA-A020-CD6FC91A6261}"/>
              </a:ext>
            </a:extLst>
          </p:cNvPr>
          <p:cNvGraphicFramePr>
            <a:graphicFrameLocks noGrp="1"/>
          </p:cNvGraphicFramePr>
          <p:nvPr/>
        </p:nvGraphicFramePr>
        <p:xfrm>
          <a:off x="7964875" y="4166558"/>
          <a:ext cx="3029894" cy="2039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4947">
                  <a:extLst>
                    <a:ext uri="{9D8B030D-6E8A-4147-A177-3AD203B41FA5}">
                      <a16:colId xmlns:a16="http://schemas.microsoft.com/office/drawing/2014/main" val="478914081"/>
                    </a:ext>
                  </a:extLst>
                </a:gridCol>
                <a:gridCol w="1514947">
                  <a:extLst>
                    <a:ext uri="{9D8B030D-6E8A-4147-A177-3AD203B41FA5}">
                      <a16:colId xmlns:a16="http://schemas.microsoft.com/office/drawing/2014/main" val="16301165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Population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dirty="0">
                          <a:effectLst/>
                        </a:rPr>
                        <a:t>Mortality, 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192347174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Asia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dirty="0">
                          <a:effectLst/>
                        </a:rPr>
                        <a:t>79,149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327025718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Europe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dirty="0">
                          <a:effectLst/>
                        </a:rPr>
                        <a:t>54,709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159168068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dirty="0">
                          <a:effectLst/>
                        </a:rPr>
                        <a:t>17,258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27708686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LAC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dirty="0">
                          <a:effectLst/>
                        </a:rPr>
                        <a:t>14,288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221463144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Africa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dirty="0">
                          <a:effectLst/>
                        </a:rPr>
                        <a:t>8,130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298101656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kern="1200" dirty="0">
                          <a:effectLst/>
                        </a:rPr>
                        <a:t>Oceania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kern="1200" dirty="0">
                          <a:effectLst/>
                        </a:rPr>
                        <a:t>1,564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411051725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kern="1200" dirty="0">
                          <a:effectLst/>
                        </a:rPr>
                        <a:t>Total</a:t>
                      </a:r>
                      <a:endParaRPr lang="en-GB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lvl="1" indent="0" algn="ctr" fontAlgn="b"/>
                      <a:r>
                        <a:rPr lang="en-GB" sz="1200" u="none" strike="noStrike" kern="1200" dirty="0">
                          <a:effectLst/>
                        </a:rPr>
                        <a:t>175,098</a:t>
                      </a:r>
                      <a:endParaRPr lang="en-GB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19380032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92CA29-210F-4025-94FD-1F71FBA64D7C}"/>
              </a:ext>
            </a:extLst>
          </p:cNvPr>
          <p:cNvGraphicFramePr>
            <a:graphicFrameLocks noGrp="1"/>
          </p:cNvGraphicFramePr>
          <p:nvPr/>
        </p:nvGraphicFramePr>
        <p:xfrm>
          <a:off x="7964875" y="1607676"/>
          <a:ext cx="3029894" cy="2039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4947">
                  <a:extLst>
                    <a:ext uri="{9D8B030D-6E8A-4147-A177-3AD203B41FA5}">
                      <a16:colId xmlns:a16="http://schemas.microsoft.com/office/drawing/2014/main" val="3745411030"/>
                    </a:ext>
                  </a:extLst>
                </a:gridCol>
                <a:gridCol w="1514947">
                  <a:extLst>
                    <a:ext uri="{9D8B030D-6E8A-4147-A177-3AD203B41FA5}">
                      <a16:colId xmlns:a16="http://schemas.microsoft.com/office/drawing/2014/main" val="2127322505"/>
                    </a:ext>
                  </a:extLst>
                </a:gridCol>
              </a:tblGrid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Population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fontAlgn="b"/>
                      <a:r>
                        <a:rPr lang="en-GB" sz="1200" u="none" strike="noStrike" dirty="0">
                          <a:effectLst/>
                        </a:rPr>
                        <a:t>Incidence, n</a:t>
                      </a:r>
                      <a:endParaRPr lang="en-GB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852855103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Asia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fontAlgn="b"/>
                      <a:r>
                        <a:rPr lang="en-GB" sz="1200" u="none" strike="noStrike" dirty="0">
                          <a:effectLst/>
                        </a:rPr>
                        <a:t>148,947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1541496980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kern="1200" dirty="0">
                          <a:effectLst/>
                        </a:rPr>
                        <a:t>Europe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fontAlgn="b"/>
                      <a:r>
                        <a:rPr lang="en-GB" sz="1200" u="none" strike="noStrike" kern="1200" dirty="0">
                          <a:effectLst/>
                        </a:rPr>
                        <a:t>136,515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3131224332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kern="1200" dirty="0">
                          <a:effectLst/>
                        </a:rPr>
                        <a:t>NA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fontAlgn="b"/>
                      <a:r>
                        <a:rPr lang="en-GB" sz="1200" u="none" strike="noStrike" kern="1200" dirty="0">
                          <a:effectLst/>
                        </a:rPr>
                        <a:t>67,424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1958057582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kern="1200" dirty="0">
                          <a:effectLst/>
                        </a:rPr>
                        <a:t>LAC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fontAlgn="b"/>
                      <a:r>
                        <a:rPr lang="en-GB" sz="1200" u="none" strike="noStrike" kern="1200" dirty="0">
                          <a:effectLst/>
                        </a:rPr>
                        <a:t>31,938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3317574228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Africa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13,420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3711020295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Oceania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5,018</a:t>
                      </a: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2313382271"/>
                  </a:ext>
                </a:extLst>
              </a:tr>
              <a:tr h="110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Total</a:t>
                      </a:r>
                      <a:endParaRPr lang="en-GB" sz="1200" b="1" u="none" strike="noStrike" kern="1200" baseline="30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403,262</a:t>
                      </a:r>
                      <a:endParaRPr lang="en-GB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b"/>
                </a:tc>
                <a:extLst>
                  <a:ext uri="{0D108BD9-81ED-4DB2-BD59-A6C34878D82A}">
                    <a16:rowId xmlns:a16="http://schemas.microsoft.com/office/drawing/2014/main" val="790207088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6BBEE17-B6C4-4D14-8CFA-D6D7293C5DE9}"/>
              </a:ext>
            </a:extLst>
          </p:cNvPr>
          <p:cNvGraphicFramePr>
            <a:graphicFrameLocks/>
          </p:cNvGraphicFramePr>
          <p:nvPr/>
        </p:nvGraphicFramePr>
        <p:xfrm>
          <a:off x="3089367" y="1455098"/>
          <a:ext cx="4944793" cy="230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B9CEF92-3FD6-4F4C-974B-57CC38B04276}"/>
              </a:ext>
            </a:extLst>
          </p:cNvPr>
          <p:cNvGraphicFramePr>
            <a:graphicFrameLocks/>
          </p:cNvGraphicFramePr>
          <p:nvPr/>
        </p:nvGraphicFramePr>
        <p:xfrm>
          <a:off x="3155498" y="3929623"/>
          <a:ext cx="4944793" cy="230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114564A-6565-45BB-A841-46B000D85274}"/>
              </a:ext>
            </a:extLst>
          </p:cNvPr>
          <p:cNvGrpSpPr/>
          <p:nvPr/>
        </p:nvGrpSpPr>
        <p:grpSpPr>
          <a:xfrm>
            <a:off x="0" y="0"/>
            <a:ext cx="12192000" cy="390418"/>
            <a:chOff x="0" y="0"/>
            <a:chExt cx="12192000" cy="3904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183B1E-42EF-4EC3-A893-A4CFE77BE929}"/>
                </a:ext>
              </a:extLst>
            </p:cNvPr>
            <p:cNvSpPr/>
            <p:nvPr/>
          </p:nvSpPr>
          <p:spPr>
            <a:xfrm>
              <a:off x="0" y="0"/>
              <a:ext cx="12192000" cy="289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923422-6FE7-4656-82B0-CB01C07E5BF0}"/>
                </a:ext>
              </a:extLst>
            </p:cNvPr>
            <p:cNvSpPr/>
            <p:nvPr/>
          </p:nvSpPr>
          <p:spPr>
            <a:xfrm>
              <a:off x="0" y="289136"/>
              <a:ext cx="12192000" cy="1012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5173ACA-479F-4415-9FAC-F5AD0AE13FAD}"/>
              </a:ext>
            </a:extLst>
          </p:cNvPr>
          <p:cNvSpPr txBox="1">
            <a:spLocks/>
          </p:cNvSpPr>
          <p:nvPr/>
        </p:nvSpPr>
        <p:spPr>
          <a:xfrm>
            <a:off x="807377" y="638452"/>
            <a:ext cx="10140515" cy="72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Kidney Cancer: Worldwide Incidence and Mortality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C7A0E8-ADF2-47C1-AFB6-C6907DD0EBB3}"/>
              </a:ext>
            </a:extLst>
          </p:cNvPr>
          <p:cNvSpPr/>
          <p:nvPr/>
        </p:nvSpPr>
        <p:spPr>
          <a:xfrm>
            <a:off x="2558" y="6756717"/>
            <a:ext cx="12192000" cy="1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4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5379-DEB4-42D0-869A-E826B348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Summary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773A-957F-44E0-ACAA-F0F428906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20" y="1417638"/>
            <a:ext cx="10526960" cy="4983162"/>
          </a:xfrm>
        </p:spPr>
        <p:txBody>
          <a:bodyPr>
            <a:normAutofit/>
          </a:bodyPr>
          <a:lstStyle/>
          <a:p>
            <a:pPr marL="514338" indent="-514338">
              <a:buAutoNum type="arabicParenR"/>
            </a:pPr>
            <a:r>
              <a:rPr lang="en-SG" dirty="0"/>
              <a:t>Numerous treatment options available for </a:t>
            </a:r>
            <a:r>
              <a:rPr lang="en-SG" dirty="0" err="1"/>
              <a:t>mRCC</a:t>
            </a:r>
            <a:r>
              <a:rPr lang="en-SG" dirty="0"/>
              <a:t> patients</a:t>
            </a:r>
          </a:p>
          <a:p>
            <a:pPr marL="514338" indent="-514338">
              <a:buAutoNum type="arabicParenR"/>
            </a:pPr>
            <a:r>
              <a:rPr lang="en-SG" dirty="0"/>
              <a:t>First line treatment choice will depend on IMDC risk stratification, co-morbidities , and cost/ reimbursement</a:t>
            </a:r>
          </a:p>
          <a:p>
            <a:pPr marL="514338" indent="-514338">
              <a:buAutoNum type="arabicParenR"/>
            </a:pPr>
            <a:r>
              <a:rPr lang="en-SG" dirty="0"/>
              <a:t>Triple therapy data has been reported with PFS benefit </a:t>
            </a:r>
          </a:p>
          <a:p>
            <a:pPr marL="514338" indent="-514338">
              <a:buAutoNum type="arabicParenR"/>
            </a:pPr>
            <a:r>
              <a:rPr lang="en-SG" dirty="0"/>
              <a:t>Second line treatment choices will depend on what was given in the first line</a:t>
            </a:r>
          </a:p>
          <a:p>
            <a:pPr marL="514338" indent="-514338">
              <a:buAutoNum type="arabicParenR"/>
            </a:pPr>
            <a:r>
              <a:rPr lang="en-SG" dirty="0"/>
              <a:t>No predictive biomarkers are used clinically in </a:t>
            </a:r>
            <a:r>
              <a:rPr lang="en-SG" dirty="0" err="1"/>
              <a:t>mRCC</a:t>
            </a:r>
            <a:r>
              <a:rPr lang="en-SG" dirty="0"/>
              <a:t> at present</a:t>
            </a:r>
          </a:p>
          <a:p>
            <a:pPr marL="0" indent="0">
              <a:buNone/>
            </a:pPr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4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F7D8C-3938-4BCE-8334-04866E5BFE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/>
          <a:stretch/>
        </p:blipFill>
        <p:spPr>
          <a:xfrm>
            <a:off x="-4457" y="0"/>
            <a:ext cx="12186960" cy="58133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18B135-4BA1-422D-A208-4316F0A39267}"/>
              </a:ext>
            </a:extLst>
          </p:cNvPr>
          <p:cNvGrpSpPr/>
          <p:nvPr/>
        </p:nvGrpSpPr>
        <p:grpSpPr>
          <a:xfrm>
            <a:off x="0" y="4742506"/>
            <a:ext cx="12192000" cy="2115495"/>
            <a:chOff x="0" y="4742505"/>
            <a:chExt cx="12192000" cy="21154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9025AB-A37A-4F61-AA77-A224A1CF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42505"/>
              <a:ext cx="9144793" cy="211549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BD57D5-9851-44E3-932B-170F4D63D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9"/>
            <a:stretch/>
          </p:blipFill>
          <p:spPr>
            <a:xfrm>
              <a:off x="4958359" y="4742505"/>
              <a:ext cx="7233641" cy="2115495"/>
            </a:xfrm>
            <a:prstGeom prst="rect">
              <a:avLst/>
            </a:prstGeom>
          </p:spPr>
        </p:pic>
      </p:grpSp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3886200" y="6248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defTabSz="914377">
              <a:defRPr/>
            </a:pPr>
            <a:endParaRPr lang="en-US" altLang="en-US" sz="800" b="1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261" name="Rectangle 17"/>
          <p:cNvSpPr>
            <a:spLocks noChangeArrowheads="1"/>
          </p:cNvSpPr>
          <p:nvPr/>
        </p:nvSpPr>
        <p:spPr bwMode="auto">
          <a:xfrm>
            <a:off x="2209800" y="4902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algn="ctr" defTabSz="914377">
              <a:defRPr/>
            </a:pPr>
            <a:r>
              <a:rPr lang="en-US" altLang="en-US" sz="3200" b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THANK YOU</a:t>
            </a:r>
            <a:br>
              <a:rPr lang="en-US" altLang="en-US" sz="3200" b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</a:br>
            <a:endParaRPr lang="en-US" altLang="en-US" sz="1400" b="1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262" name="Rectangle 18"/>
          <p:cNvSpPr>
            <a:spLocks noChangeArrowheads="1"/>
          </p:cNvSpPr>
          <p:nvPr/>
        </p:nvSpPr>
        <p:spPr bwMode="auto">
          <a:xfrm>
            <a:off x="2209800" y="58674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defTabSz="914377">
              <a:defRPr/>
            </a:pPr>
            <a:endParaRPr lang="en-US" altLang="en-US" sz="1200" b="1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263" name="Text Box 19"/>
          <p:cNvSpPr txBox="1">
            <a:spLocks noChangeArrowheads="1"/>
          </p:cNvSpPr>
          <p:nvPr/>
        </p:nvSpPr>
        <p:spPr bwMode="auto">
          <a:xfrm>
            <a:off x="685800" y="6248400"/>
            <a:ext cx="8305800" cy="43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Members of the SingHealth Group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Changi General Hospital • KK Women’s and Children’s Hospital • Singapore General Hospital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National Cancer Centre Singapore  • National Dental Centre Singapore • National Heart Centre Singapore • National Neuroscience Institute  •  Singapore National Eye Centre </a:t>
            </a:r>
          </a:p>
          <a:p>
            <a:pPr defTabSz="914377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700" b="1">
                <a:solidFill>
                  <a:prstClr val="white"/>
                </a:solidFill>
                <a:latin typeface="Arial" pitchFamily="34" charset="0"/>
                <a:ea typeface="MS PGothic" pitchFamily="34" charset="-128"/>
              </a:rPr>
              <a:t>SingHealth Polyclinics</a:t>
            </a:r>
          </a:p>
        </p:txBody>
      </p:sp>
      <p:sp>
        <p:nvSpPr>
          <p:cNvPr id="96264" name="TextBox 7"/>
          <p:cNvSpPr txBox="1">
            <a:spLocks noChangeArrowheads="1"/>
          </p:cNvSpPr>
          <p:nvPr/>
        </p:nvSpPr>
        <p:spPr bwMode="auto">
          <a:xfrm>
            <a:off x="685801" y="5895202"/>
            <a:ext cx="2972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UltraLight" pitchFamily="2" charset="0"/>
                <a:ea typeface="ヒラギノ角ゴ Pro W3" pitchFamily="2" charset="-128"/>
              </a:defRPr>
            </a:lvl9pPr>
          </a:lstStyle>
          <a:p>
            <a:pPr defTabSz="914377">
              <a:defRPr/>
            </a:pPr>
            <a:r>
              <a:rPr lang="en-SG" altLang="en-US" sz="12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</a:rPr>
              <a:t>Ravindran.Kanevaran@singhealth.com.sg</a:t>
            </a:r>
          </a:p>
        </p:txBody>
      </p:sp>
    </p:spTree>
    <p:extLst>
      <p:ext uri="{BB962C8B-B14F-4D97-AF65-F5344CB8AC3E}">
        <p14:creationId xmlns:p14="http://schemas.microsoft.com/office/powerpoint/2010/main" val="270900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08D8228D-4A8A-4047-85FE-E8E163B8D163}"/>
              </a:ext>
            </a:extLst>
          </p:cNvPr>
          <p:cNvSpPr txBox="1">
            <a:spLocks/>
          </p:cNvSpPr>
          <p:nvPr/>
        </p:nvSpPr>
        <p:spPr bwMode="auto">
          <a:xfrm>
            <a:off x="1981200" y="332656"/>
            <a:ext cx="8229600" cy="9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3" tIns="45588" rIns="91143" bIns="45588"/>
          <a:lstStyle>
            <a:lvl1pPr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5602">
              <a:defRPr/>
            </a:pPr>
            <a:r>
              <a:rPr lang="en-GB" altLang="en-US" sz="3000" b="1" dirty="0">
                <a:solidFill>
                  <a:prstClr val="black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Metastatic RCC in NCCS GU clinic</a:t>
            </a:r>
            <a:endParaRPr lang="en-US" altLang="en-US" sz="3000" b="1" dirty="0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 defTabSz="455602">
              <a:defRPr/>
            </a:pPr>
            <a:r>
              <a:rPr lang="en-US" altLang="en-US" sz="2800" b="1" dirty="0">
                <a:solidFill>
                  <a:prstClr val="black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GB" altLang="en-US" sz="2800" b="1" dirty="0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521E00-0827-4BC6-9001-5B33753D2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86" y="922238"/>
            <a:ext cx="5976664" cy="51709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No of new </a:t>
            </a:r>
            <a:r>
              <a:rPr lang="en-US" altLang="en-US" sz="2400" dirty="0" err="1"/>
              <a:t>mRCC</a:t>
            </a:r>
            <a:r>
              <a:rPr lang="en-US" altLang="en-US" sz="2400" dirty="0"/>
              <a:t> patients treated a month: 5-6 new patients (about 60 new </a:t>
            </a:r>
            <a:r>
              <a:rPr lang="en-US" altLang="en-US" sz="2400" dirty="0" err="1"/>
              <a:t>mRCC</a:t>
            </a:r>
            <a:r>
              <a:rPr lang="en-US" altLang="en-US" sz="2400" dirty="0"/>
              <a:t> patients/ year)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Agents available for </a:t>
            </a:r>
            <a:r>
              <a:rPr lang="en-US" altLang="en-US" sz="2400" dirty="0" err="1"/>
              <a:t>mRCC</a:t>
            </a:r>
            <a:r>
              <a:rPr lang="en-US" altLang="en-US" sz="2400" dirty="0"/>
              <a:t>: Sunitinib, Pazopanib, Sorafenib, </a:t>
            </a:r>
            <a:r>
              <a:rPr lang="en-US" altLang="en-US" sz="2400" dirty="0" err="1"/>
              <a:t>Everolimus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Temsirolimus</a:t>
            </a:r>
            <a:r>
              <a:rPr lang="en-US" altLang="en-US" sz="2400" dirty="0"/>
              <a:t>, HD  IL2 , </a:t>
            </a:r>
            <a:r>
              <a:rPr lang="en-US" altLang="en-US" sz="2400" dirty="0" err="1"/>
              <a:t>Bevacizumab+Interferon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Axitinib</a:t>
            </a:r>
            <a:r>
              <a:rPr lang="en-US" altLang="en-US" sz="2400" dirty="0"/>
              <a:t>, Immune Checkpoint Inhibitors, </a:t>
            </a:r>
            <a:r>
              <a:rPr lang="en-US" altLang="en-US" sz="2400" dirty="0" err="1"/>
              <a:t>Cabozantinib</a:t>
            </a:r>
            <a:r>
              <a:rPr lang="en-US" altLang="en-US" sz="2400" dirty="0"/>
              <a:t>, Lenvatinib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Part of IMDC ( International Metastatic RCC Database Consortium)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Clinical Trials (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COSMIC 313)</a:t>
            </a:r>
          </a:p>
          <a:p>
            <a:pPr eaLnBrk="1" hangingPunct="1">
              <a:defRPr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 sz="2400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8196" name="Rounded Rectangle 6">
            <a:extLst>
              <a:ext uri="{FF2B5EF4-FFF2-40B4-BE49-F238E27FC236}">
                <a16:creationId xmlns:a16="http://schemas.microsoft.com/office/drawing/2014/main" id="{A63B5B14-1F43-4C49-B2B8-4CBE0F67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055" y="1455594"/>
            <a:ext cx="4075359" cy="410423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defRPr/>
            </a:pPr>
            <a:endParaRPr lang="en-GB" altLang="en-US" sz="1600">
              <a:solidFill>
                <a:prstClr val="white"/>
              </a:solidFill>
              <a:ea typeface="Geneva"/>
              <a:cs typeface="Gene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7C760-D932-C621-162E-E4DFF5068725}"/>
              </a:ext>
            </a:extLst>
          </p:cNvPr>
          <p:cNvSpPr txBox="1"/>
          <p:nvPr/>
        </p:nvSpPr>
        <p:spPr>
          <a:xfrm>
            <a:off x="226031" y="6581134"/>
            <a:ext cx="7459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</a:t>
            </a:r>
            <a:r>
              <a:rPr lang="en-US" sz="900" dirty="0" err="1"/>
              <a:t>Temsirolimus</a:t>
            </a:r>
            <a:r>
              <a:rPr lang="en-US" sz="900" dirty="0"/>
              <a:t> is not approved in Malaysia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130" y="2514601"/>
            <a:ext cx="7805737" cy="344487"/>
          </a:xfrm>
        </p:spPr>
        <p:txBody>
          <a:bodyPr/>
          <a:lstStyle/>
          <a:p>
            <a:r>
              <a:rPr lang="en-US" sz="700" b="1" dirty="0">
                <a:latin typeface="Arial" charset="0"/>
                <a:ea typeface="+mn-ea"/>
                <a:cs typeface="+mn-cs"/>
              </a:rPr>
              <a:t>International mRCC Database Consortium&lt;br /&gt;(IMDC)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025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0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Presented By Daniel Heng at 2019 Genitourinary Cancers Symposium</a:t>
            </a:r>
          </a:p>
        </p:txBody>
      </p:sp>
    </p:spTree>
    <p:extLst>
      <p:ext uri="{BB962C8B-B14F-4D97-AF65-F5344CB8AC3E}">
        <p14:creationId xmlns:p14="http://schemas.microsoft.com/office/powerpoint/2010/main" val="28342677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ontent Placeholder 1">
            <a:extLst>
              <a:ext uri="{FF2B5EF4-FFF2-40B4-BE49-F238E27FC236}">
                <a16:creationId xmlns:a16="http://schemas.microsoft.com/office/drawing/2014/main" id="{A4BC4D6D-1955-4215-96C0-67B23A543A27}"/>
              </a:ext>
            </a:extLst>
          </p:cNvPr>
          <p:cNvSpPr txBox="1">
            <a:spLocks/>
          </p:cNvSpPr>
          <p:nvPr/>
        </p:nvSpPr>
        <p:spPr>
          <a:xfrm>
            <a:off x="620970" y="1509114"/>
            <a:ext cx="10973515" cy="4105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4488" indent="-344488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37424A"/>
              </a:buClr>
              <a:buFont typeface="Wingdings" panose="05000000000000000000" pitchFamily="2" charset="2"/>
              <a:buChar char="§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1pPr>
            <a:lvl2pPr marL="630238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Arial"/>
              <a:buChar char="•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2pPr>
            <a:lvl3pPr marL="914400" indent="-2222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3pPr>
            <a:lvl4pPr marL="1198563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 Narrow" panose="020B0606020202030204" pitchFamily="34" charset="0"/>
              <a:buChar char="◦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4pPr>
            <a:lvl5pPr marL="773113" indent="-182563" algn="l" defTabSz="457200" rtl="0" eaLnBrk="1" latinLnBrk="0" hangingPunct="1">
              <a:lnSpc>
                <a:spcPct val="97000"/>
              </a:lnSpc>
              <a:spcBef>
                <a:spcPts val="0"/>
              </a:spcBef>
              <a:buFont typeface="Lucida Grande"/>
              <a:buChar char="–"/>
              <a:defRPr sz="1700" kern="600" spc="1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marR="0" lvl="0" indent="-344488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The MSKCC model is based on results from 463 patients who took part in interferon-</a:t>
            </a:r>
            <a:r>
              <a:rPr kumimoji="0" lang="el-GR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α</a:t>
            </a:r>
            <a: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 clinical trials; </a:t>
            </a:r>
            <a:b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</a:br>
            <a: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it employs 5 risk factors</a:t>
            </a:r>
            <a:r>
              <a:rPr kumimoji="0" lang="en-US" sz="1800" b="0" i="0" u="none" strike="noStrike" kern="600" cap="none" spc="10" normalizeH="0" baseline="3000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1</a:t>
            </a:r>
            <a:endParaRPr kumimoji="0" lang="en-NZ" altLang="en-US" sz="1800" b="0" i="0" u="none" strike="noStrike" kern="600" cap="none" spc="10" normalizeH="0" baseline="3000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344488" marR="0" lvl="0" indent="-344488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The IMDC model is based on results from 849 patients treated with first-line VEGF-targeted treatment; </a:t>
            </a:r>
            <a:b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</a:br>
            <a:r>
              <a:rPr kumimoji="0" lang="en-US" altLang="en-US" sz="18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it employs 6 risk factors</a:t>
            </a:r>
            <a:r>
              <a:rPr kumimoji="0" lang="en-US" sz="1800" b="0" i="0" u="none" strike="noStrike" kern="600" cap="none" spc="10" normalizeH="0" baseline="3000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2</a:t>
            </a:r>
            <a:endParaRPr kumimoji="0" lang="en-NZ" altLang="en-US" sz="1800" b="0" i="0" u="none" strike="noStrike" kern="600" cap="none" spc="10" normalizeH="0" baseline="3000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344488" marR="0" lvl="0" indent="-344488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600" cap="none" spc="10" normalizeH="0" baseline="0" noProof="0" dirty="0">
              <a:ln>
                <a:noFill/>
              </a:ln>
              <a:solidFill>
                <a:srgbClr val="37424A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790DCA88-0870-4FD5-B767-22A3E1D95947}"/>
              </a:ext>
            </a:extLst>
          </p:cNvPr>
          <p:cNvGraphicFramePr>
            <a:graphicFrameLocks noGrp="1"/>
          </p:cNvGraphicFramePr>
          <p:nvPr/>
        </p:nvGraphicFramePr>
        <p:xfrm>
          <a:off x="628049" y="3414835"/>
          <a:ext cx="5581671" cy="2402255"/>
        </p:xfrm>
        <a:graphic>
          <a:graphicData uri="http://schemas.openxmlformats.org/drawingml/2006/table">
            <a:tbl>
              <a:tblPr firstRow="1" bandRow="1"/>
              <a:tblGrid>
                <a:gridCol w="183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904">
                  <a:extLst>
                    <a:ext uri="{9D8B030D-6E8A-4147-A177-3AD203B41FA5}">
                      <a16:colId xmlns:a16="http://schemas.microsoft.com/office/drawing/2014/main" val="1063500956"/>
                    </a:ext>
                  </a:extLst>
                </a:gridCol>
                <a:gridCol w="937904">
                  <a:extLst>
                    <a:ext uri="{9D8B030D-6E8A-4147-A177-3AD203B41FA5}">
                      <a16:colId xmlns:a16="http://schemas.microsoft.com/office/drawing/2014/main" val="2200335302"/>
                    </a:ext>
                  </a:extLst>
                </a:gridCol>
                <a:gridCol w="937904">
                  <a:extLst>
                    <a:ext uri="{9D8B030D-6E8A-4147-A177-3AD203B41FA5}">
                      <a16:colId xmlns:a16="http://schemas.microsoft.com/office/drawing/2014/main" val="3058210699"/>
                    </a:ext>
                  </a:extLst>
                </a:gridCol>
              </a:tblGrid>
              <a:tr h="573455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dirty="0">
                          <a:solidFill>
                            <a:schemeClr val="bg1"/>
                          </a:solidFill>
                        </a:rPr>
                        <a:t>MSKCC and IMDC Risk Groups for</a:t>
                      </a:r>
                      <a:r>
                        <a:rPr lang="en-NZ" sz="1600" b="1" baseline="0" dirty="0">
                          <a:solidFill>
                            <a:schemeClr val="bg1"/>
                          </a:solidFill>
                        </a:rPr>
                        <a:t> Previously Treated Patients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45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NZ" sz="1600" b="1" dirty="0">
                          <a:solidFill>
                            <a:schemeClr val="bg1"/>
                          </a:solidFill>
                        </a:rPr>
                        <a:t>Risk group (no. of factors)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NZ" sz="1600" b="1" dirty="0">
                          <a:solidFill>
                            <a:schemeClr val="bg1"/>
                          </a:solidFill>
                        </a:rPr>
                        <a:t>Median survival, months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Proportion of patients, %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7">
                <a:tc vMerge="1"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MSKCC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IMDC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MSKCC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IMDC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4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20532"/>
                  </a:ext>
                </a:extLst>
              </a:tr>
              <a:tr h="299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NZ" sz="1400" dirty="0"/>
                        <a:t>Favorable</a:t>
                      </a:r>
                      <a:r>
                        <a:rPr lang="en-NZ" sz="1400" baseline="0" dirty="0"/>
                        <a:t> (</a:t>
                      </a:r>
                      <a:r>
                        <a:rPr lang="en-NZ" sz="1400" dirty="0"/>
                        <a:t>0)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NZ" sz="1400" dirty="0"/>
                        <a:t>Intermediate (1 or 2)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62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52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NZ" sz="1400" dirty="0"/>
                        <a:t>Poor (3–5)</a:t>
                      </a:r>
                      <a:endParaRPr lang="en-US" sz="14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0658D93-9D72-46BF-9DAE-D7FCFA7ABBAA}"/>
              </a:ext>
            </a:extLst>
          </p:cNvPr>
          <p:cNvGrpSpPr/>
          <p:nvPr/>
        </p:nvGrpSpPr>
        <p:grpSpPr>
          <a:xfrm>
            <a:off x="6557432" y="3281271"/>
            <a:ext cx="4933806" cy="2930390"/>
            <a:chOff x="6437101" y="2227745"/>
            <a:chExt cx="5055944" cy="3107608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A0EF2F9-3C4D-4B81-9136-F4632AA9A392}"/>
                </a:ext>
              </a:extLst>
            </p:cNvPr>
            <p:cNvSpPr/>
            <p:nvPr/>
          </p:nvSpPr>
          <p:spPr bwMode="auto">
            <a:xfrm>
              <a:off x="7188614" y="2407906"/>
              <a:ext cx="3552496" cy="935421"/>
            </a:xfrm>
            <a:custGeom>
              <a:avLst/>
              <a:gdLst>
                <a:gd name="connsiteX0" fmla="*/ 0 w 3552496"/>
                <a:gd name="connsiteY0" fmla="*/ 0 h 935421"/>
                <a:gd name="connsiteX1" fmla="*/ 99848 w 3552496"/>
                <a:gd name="connsiteY1" fmla="*/ 0 h 935421"/>
                <a:gd name="connsiteX2" fmla="*/ 99848 w 3552496"/>
                <a:gd name="connsiteY2" fmla="*/ 26276 h 935421"/>
                <a:gd name="connsiteX3" fmla="*/ 357351 w 3552496"/>
                <a:gd name="connsiteY3" fmla="*/ 26276 h 935421"/>
                <a:gd name="connsiteX4" fmla="*/ 357351 w 3552496"/>
                <a:gd name="connsiteY4" fmla="*/ 39414 h 935421"/>
                <a:gd name="connsiteX5" fmla="*/ 430924 w 3552496"/>
                <a:gd name="connsiteY5" fmla="*/ 39414 h 935421"/>
                <a:gd name="connsiteX6" fmla="*/ 430924 w 3552496"/>
                <a:gd name="connsiteY6" fmla="*/ 55180 h 935421"/>
                <a:gd name="connsiteX7" fmla="*/ 507124 w 3552496"/>
                <a:gd name="connsiteY7" fmla="*/ 55180 h 935421"/>
                <a:gd name="connsiteX8" fmla="*/ 507124 w 3552496"/>
                <a:gd name="connsiteY8" fmla="*/ 78828 h 935421"/>
                <a:gd name="connsiteX9" fmla="*/ 530772 w 3552496"/>
                <a:gd name="connsiteY9" fmla="*/ 78828 h 935421"/>
                <a:gd name="connsiteX10" fmla="*/ 530772 w 3552496"/>
                <a:gd name="connsiteY10" fmla="*/ 89338 h 935421"/>
                <a:gd name="connsiteX11" fmla="*/ 638503 w 3552496"/>
                <a:gd name="connsiteY11" fmla="*/ 89338 h 935421"/>
                <a:gd name="connsiteX12" fmla="*/ 638503 w 3552496"/>
                <a:gd name="connsiteY12" fmla="*/ 128752 h 935421"/>
                <a:gd name="connsiteX13" fmla="*/ 725213 w 3552496"/>
                <a:gd name="connsiteY13" fmla="*/ 128752 h 935421"/>
                <a:gd name="connsiteX14" fmla="*/ 725213 w 3552496"/>
                <a:gd name="connsiteY14" fmla="*/ 152400 h 935421"/>
                <a:gd name="connsiteX15" fmla="*/ 751489 w 3552496"/>
                <a:gd name="connsiteY15" fmla="*/ 152400 h 935421"/>
                <a:gd name="connsiteX16" fmla="*/ 751489 w 3552496"/>
                <a:gd name="connsiteY16" fmla="*/ 204952 h 935421"/>
                <a:gd name="connsiteX17" fmla="*/ 1011620 w 3552496"/>
                <a:gd name="connsiteY17" fmla="*/ 204952 h 935421"/>
                <a:gd name="connsiteX18" fmla="*/ 1011620 w 3552496"/>
                <a:gd name="connsiteY18" fmla="*/ 241738 h 935421"/>
                <a:gd name="connsiteX19" fmla="*/ 1093075 w 3552496"/>
                <a:gd name="connsiteY19" fmla="*/ 241738 h 935421"/>
                <a:gd name="connsiteX20" fmla="*/ 1093075 w 3552496"/>
                <a:gd name="connsiteY20" fmla="*/ 275897 h 935421"/>
                <a:gd name="connsiteX21" fmla="*/ 1119351 w 3552496"/>
                <a:gd name="connsiteY21" fmla="*/ 275897 h 935421"/>
                <a:gd name="connsiteX22" fmla="*/ 1119351 w 3552496"/>
                <a:gd name="connsiteY22" fmla="*/ 291662 h 935421"/>
                <a:gd name="connsiteX23" fmla="*/ 1213944 w 3552496"/>
                <a:gd name="connsiteY23" fmla="*/ 291662 h 935421"/>
                <a:gd name="connsiteX24" fmla="*/ 1213944 w 3552496"/>
                <a:gd name="connsiteY24" fmla="*/ 312683 h 935421"/>
                <a:gd name="connsiteX25" fmla="*/ 1358462 w 3552496"/>
                <a:gd name="connsiteY25" fmla="*/ 312683 h 935421"/>
                <a:gd name="connsiteX26" fmla="*/ 1358462 w 3552496"/>
                <a:gd name="connsiteY26" fmla="*/ 352097 h 935421"/>
                <a:gd name="connsiteX27" fmla="*/ 1389993 w 3552496"/>
                <a:gd name="connsiteY27" fmla="*/ 352097 h 935421"/>
                <a:gd name="connsiteX28" fmla="*/ 1389993 w 3552496"/>
                <a:gd name="connsiteY28" fmla="*/ 386255 h 935421"/>
                <a:gd name="connsiteX29" fmla="*/ 1413641 w 3552496"/>
                <a:gd name="connsiteY29" fmla="*/ 386255 h 935421"/>
                <a:gd name="connsiteX30" fmla="*/ 1413641 w 3552496"/>
                <a:gd name="connsiteY30" fmla="*/ 420414 h 935421"/>
                <a:gd name="connsiteX31" fmla="*/ 1421524 w 3552496"/>
                <a:gd name="connsiteY31" fmla="*/ 420414 h 935421"/>
                <a:gd name="connsiteX32" fmla="*/ 1421524 w 3552496"/>
                <a:gd name="connsiteY32" fmla="*/ 433552 h 935421"/>
                <a:gd name="connsiteX33" fmla="*/ 1442544 w 3552496"/>
                <a:gd name="connsiteY33" fmla="*/ 433552 h 935421"/>
                <a:gd name="connsiteX34" fmla="*/ 1442544 w 3552496"/>
                <a:gd name="connsiteY34" fmla="*/ 457200 h 935421"/>
                <a:gd name="connsiteX35" fmla="*/ 1487213 w 3552496"/>
                <a:gd name="connsiteY35" fmla="*/ 457200 h 935421"/>
                <a:gd name="connsiteX36" fmla="*/ 1487213 w 3552496"/>
                <a:gd name="connsiteY36" fmla="*/ 478221 h 935421"/>
                <a:gd name="connsiteX37" fmla="*/ 1531882 w 3552496"/>
                <a:gd name="connsiteY37" fmla="*/ 478221 h 935421"/>
                <a:gd name="connsiteX38" fmla="*/ 1531882 w 3552496"/>
                <a:gd name="connsiteY38" fmla="*/ 536028 h 935421"/>
                <a:gd name="connsiteX39" fmla="*/ 1610710 w 3552496"/>
                <a:gd name="connsiteY39" fmla="*/ 536028 h 935421"/>
                <a:gd name="connsiteX40" fmla="*/ 1610710 w 3552496"/>
                <a:gd name="connsiteY40" fmla="*/ 551793 h 935421"/>
                <a:gd name="connsiteX41" fmla="*/ 1629103 w 3552496"/>
                <a:gd name="connsiteY41" fmla="*/ 551793 h 935421"/>
                <a:gd name="connsiteX42" fmla="*/ 1629103 w 3552496"/>
                <a:gd name="connsiteY42" fmla="*/ 580697 h 935421"/>
                <a:gd name="connsiteX43" fmla="*/ 1655379 w 3552496"/>
                <a:gd name="connsiteY43" fmla="*/ 580697 h 935421"/>
                <a:gd name="connsiteX44" fmla="*/ 1655379 w 3552496"/>
                <a:gd name="connsiteY44" fmla="*/ 612228 h 935421"/>
                <a:gd name="connsiteX45" fmla="*/ 1694793 w 3552496"/>
                <a:gd name="connsiteY45" fmla="*/ 612228 h 935421"/>
                <a:gd name="connsiteX46" fmla="*/ 1694793 w 3552496"/>
                <a:gd name="connsiteY46" fmla="*/ 617483 h 935421"/>
                <a:gd name="connsiteX47" fmla="*/ 1868213 w 3552496"/>
                <a:gd name="connsiteY47" fmla="*/ 617483 h 935421"/>
                <a:gd name="connsiteX48" fmla="*/ 1868213 w 3552496"/>
                <a:gd name="connsiteY48" fmla="*/ 649014 h 935421"/>
                <a:gd name="connsiteX49" fmla="*/ 2201917 w 3552496"/>
                <a:gd name="connsiteY49" fmla="*/ 649014 h 935421"/>
                <a:gd name="connsiteX50" fmla="*/ 2201917 w 3552496"/>
                <a:gd name="connsiteY50" fmla="*/ 701566 h 935421"/>
                <a:gd name="connsiteX51" fmla="*/ 2422634 w 3552496"/>
                <a:gd name="connsiteY51" fmla="*/ 701566 h 935421"/>
                <a:gd name="connsiteX52" fmla="*/ 2422634 w 3552496"/>
                <a:gd name="connsiteY52" fmla="*/ 769883 h 935421"/>
                <a:gd name="connsiteX53" fmla="*/ 2585544 w 3552496"/>
                <a:gd name="connsiteY53" fmla="*/ 769883 h 935421"/>
                <a:gd name="connsiteX54" fmla="*/ 2585544 w 3552496"/>
                <a:gd name="connsiteY54" fmla="*/ 840828 h 935421"/>
                <a:gd name="connsiteX55" fmla="*/ 2711668 w 3552496"/>
                <a:gd name="connsiteY55" fmla="*/ 840828 h 935421"/>
                <a:gd name="connsiteX56" fmla="*/ 2711668 w 3552496"/>
                <a:gd name="connsiteY56" fmla="*/ 935421 h 935421"/>
                <a:gd name="connsiteX57" fmla="*/ 3552496 w 3552496"/>
                <a:gd name="connsiteY57" fmla="*/ 935421 h 93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552496" h="935421">
                  <a:moveTo>
                    <a:pt x="0" y="0"/>
                  </a:moveTo>
                  <a:lnTo>
                    <a:pt x="99848" y="0"/>
                  </a:lnTo>
                  <a:lnTo>
                    <a:pt x="99848" y="26276"/>
                  </a:lnTo>
                  <a:lnTo>
                    <a:pt x="357351" y="26276"/>
                  </a:lnTo>
                  <a:lnTo>
                    <a:pt x="357351" y="39414"/>
                  </a:lnTo>
                  <a:lnTo>
                    <a:pt x="430924" y="39414"/>
                  </a:lnTo>
                  <a:lnTo>
                    <a:pt x="430924" y="55180"/>
                  </a:lnTo>
                  <a:lnTo>
                    <a:pt x="507124" y="55180"/>
                  </a:lnTo>
                  <a:lnTo>
                    <a:pt x="507124" y="78828"/>
                  </a:lnTo>
                  <a:lnTo>
                    <a:pt x="530772" y="78828"/>
                  </a:lnTo>
                  <a:lnTo>
                    <a:pt x="530772" y="89338"/>
                  </a:lnTo>
                  <a:lnTo>
                    <a:pt x="638503" y="89338"/>
                  </a:lnTo>
                  <a:lnTo>
                    <a:pt x="638503" y="128752"/>
                  </a:lnTo>
                  <a:lnTo>
                    <a:pt x="725213" y="128752"/>
                  </a:lnTo>
                  <a:lnTo>
                    <a:pt x="725213" y="152400"/>
                  </a:lnTo>
                  <a:lnTo>
                    <a:pt x="751489" y="152400"/>
                  </a:lnTo>
                  <a:lnTo>
                    <a:pt x="751489" y="204952"/>
                  </a:lnTo>
                  <a:lnTo>
                    <a:pt x="1011620" y="204952"/>
                  </a:lnTo>
                  <a:lnTo>
                    <a:pt x="1011620" y="241738"/>
                  </a:lnTo>
                  <a:lnTo>
                    <a:pt x="1093075" y="241738"/>
                  </a:lnTo>
                  <a:lnTo>
                    <a:pt x="1093075" y="275897"/>
                  </a:lnTo>
                  <a:lnTo>
                    <a:pt x="1119351" y="275897"/>
                  </a:lnTo>
                  <a:lnTo>
                    <a:pt x="1119351" y="291662"/>
                  </a:lnTo>
                  <a:lnTo>
                    <a:pt x="1213944" y="291662"/>
                  </a:lnTo>
                  <a:lnTo>
                    <a:pt x="1213944" y="312683"/>
                  </a:lnTo>
                  <a:lnTo>
                    <a:pt x="1358462" y="312683"/>
                  </a:lnTo>
                  <a:lnTo>
                    <a:pt x="1358462" y="352097"/>
                  </a:lnTo>
                  <a:lnTo>
                    <a:pt x="1389993" y="352097"/>
                  </a:lnTo>
                  <a:lnTo>
                    <a:pt x="1389993" y="386255"/>
                  </a:lnTo>
                  <a:lnTo>
                    <a:pt x="1413641" y="386255"/>
                  </a:lnTo>
                  <a:lnTo>
                    <a:pt x="1413641" y="420414"/>
                  </a:lnTo>
                  <a:lnTo>
                    <a:pt x="1421524" y="420414"/>
                  </a:lnTo>
                  <a:lnTo>
                    <a:pt x="1421524" y="433552"/>
                  </a:lnTo>
                  <a:lnTo>
                    <a:pt x="1442544" y="433552"/>
                  </a:lnTo>
                  <a:lnTo>
                    <a:pt x="1442544" y="457200"/>
                  </a:lnTo>
                  <a:lnTo>
                    <a:pt x="1487213" y="457200"/>
                  </a:lnTo>
                  <a:lnTo>
                    <a:pt x="1487213" y="478221"/>
                  </a:lnTo>
                  <a:lnTo>
                    <a:pt x="1531882" y="478221"/>
                  </a:lnTo>
                  <a:lnTo>
                    <a:pt x="1531882" y="536028"/>
                  </a:lnTo>
                  <a:lnTo>
                    <a:pt x="1610710" y="536028"/>
                  </a:lnTo>
                  <a:lnTo>
                    <a:pt x="1610710" y="551793"/>
                  </a:lnTo>
                  <a:lnTo>
                    <a:pt x="1629103" y="551793"/>
                  </a:lnTo>
                  <a:lnTo>
                    <a:pt x="1629103" y="580697"/>
                  </a:lnTo>
                  <a:lnTo>
                    <a:pt x="1655379" y="580697"/>
                  </a:lnTo>
                  <a:lnTo>
                    <a:pt x="1655379" y="612228"/>
                  </a:lnTo>
                  <a:lnTo>
                    <a:pt x="1694793" y="612228"/>
                  </a:lnTo>
                  <a:lnTo>
                    <a:pt x="1694793" y="617483"/>
                  </a:lnTo>
                  <a:lnTo>
                    <a:pt x="1868213" y="617483"/>
                  </a:lnTo>
                  <a:lnTo>
                    <a:pt x="1868213" y="649014"/>
                  </a:lnTo>
                  <a:lnTo>
                    <a:pt x="2201917" y="649014"/>
                  </a:lnTo>
                  <a:lnTo>
                    <a:pt x="2201917" y="701566"/>
                  </a:lnTo>
                  <a:lnTo>
                    <a:pt x="2422634" y="701566"/>
                  </a:lnTo>
                  <a:lnTo>
                    <a:pt x="2422634" y="769883"/>
                  </a:lnTo>
                  <a:lnTo>
                    <a:pt x="2585544" y="769883"/>
                  </a:lnTo>
                  <a:lnTo>
                    <a:pt x="2585544" y="840828"/>
                  </a:lnTo>
                  <a:lnTo>
                    <a:pt x="2711668" y="840828"/>
                  </a:lnTo>
                  <a:lnTo>
                    <a:pt x="2711668" y="935421"/>
                  </a:lnTo>
                  <a:lnTo>
                    <a:pt x="3552496" y="935421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D6334D4-2B1F-411E-BFBF-0CC987DE079D}"/>
                </a:ext>
              </a:extLst>
            </p:cNvPr>
            <p:cNvSpPr/>
            <p:nvPr/>
          </p:nvSpPr>
          <p:spPr bwMode="auto">
            <a:xfrm>
              <a:off x="7188614" y="2405279"/>
              <a:ext cx="3762703" cy="1618593"/>
            </a:xfrm>
            <a:custGeom>
              <a:avLst/>
              <a:gdLst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58765 w 3762703"/>
                <a:gd name="connsiteY57" fmla="*/ 809296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66930 w 3762703"/>
                <a:gd name="connsiteY57" fmla="*/ 809296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80537 w 3762703"/>
                <a:gd name="connsiteY57" fmla="*/ 812017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80537 w 3762703"/>
                <a:gd name="connsiteY57" fmla="*/ 812017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80537 w 3762703"/>
                <a:gd name="connsiteY57" fmla="*/ 812017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80537 w 3762703"/>
                <a:gd name="connsiteY57" fmla="*/ 812017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  <a:gd name="connsiteX0" fmla="*/ 0 w 3762703"/>
                <a:gd name="connsiteY0" fmla="*/ 0 h 1618593"/>
                <a:gd name="connsiteX1" fmla="*/ 89337 w 3762703"/>
                <a:gd name="connsiteY1" fmla="*/ 0 h 1618593"/>
                <a:gd name="connsiteX2" fmla="*/ 89337 w 3762703"/>
                <a:gd name="connsiteY2" fmla="*/ 34158 h 1618593"/>
                <a:gd name="connsiteX3" fmla="*/ 149772 w 3762703"/>
                <a:gd name="connsiteY3" fmla="*/ 34158 h 1618593"/>
                <a:gd name="connsiteX4" fmla="*/ 149772 w 3762703"/>
                <a:gd name="connsiteY4" fmla="*/ 57807 h 1618593"/>
                <a:gd name="connsiteX5" fmla="*/ 197068 w 3762703"/>
                <a:gd name="connsiteY5" fmla="*/ 57807 h 1618593"/>
                <a:gd name="connsiteX6" fmla="*/ 197068 w 3762703"/>
                <a:gd name="connsiteY6" fmla="*/ 84082 h 1618593"/>
                <a:gd name="connsiteX7" fmla="*/ 249620 w 3762703"/>
                <a:gd name="connsiteY7" fmla="*/ 84082 h 1618593"/>
                <a:gd name="connsiteX8" fmla="*/ 249620 w 3762703"/>
                <a:gd name="connsiteY8" fmla="*/ 102476 h 1618593"/>
                <a:gd name="connsiteX9" fmla="*/ 286406 w 3762703"/>
                <a:gd name="connsiteY9" fmla="*/ 102476 h 1618593"/>
                <a:gd name="connsiteX10" fmla="*/ 286406 w 3762703"/>
                <a:gd name="connsiteY10" fmla="*/ 134007 h 1618593"/>
                <a:gd name="connsiteX11" fmla="*/ 317937 w 3762703"/>
                <a:gd name="connsiteY11" fmla="*/ 134007 h 1618593"/>
                <a:gd name="connsiteX12" fmla="*/ 317937 w 3762703"/>
                <a:gd name="connsiteY12" fmla="*/ 168165 h 1618593"/>
                <a:gd name="connsiteX13" fmla="*/ 341586 w 3762703"/>
                <a:gd name="connsiteY13" fmla="*/ 168165 h 1618593"/>
                <a:gd name="connsiteX14" fmla="*/ 341586 w 3762703"/>
                <a:gd name="connsiteY14" fmla="*/ 199696 h 1618593"/>
                <a:gd name="connsiteX15" fmla="*/ 359979 w 3762703"/>
                <a:gd name="connsiteY15" fmla="*/ 199696 h 1618593"/>
                <a:gd name="connsiteX16" fmla="*/ 359979 w 3762703"/>
                <a:gd name="connsiteY16" fmla="*/ 239110 h 1618593"/>
                <a:gd name="connsiteX17" fmla="*/ 383627 w 3762703"/>
                <a:gd name="connsiteY17" fmla="*/ 239110 h 1618593"/>
                <a:gd name="connsiteX18" fmla="*/ 383627 w 3762703"/>
                <a:gd name="connsiteY18" fmla="*/ 273269 h 1618593"/>
                <a:gd name="connsiteX19" fmla="*/ 430924 w 3762703"/>
                <a:gd name="connsiteY19" fmla="*/ 273269 h 1618593"/>
                <a:gd name="connsiteX20" fmla="*/ 430924 w 3762703"/>
                <a:gd name="connsiteY20" fmla="*/ 299544 h 1618593"/>
                <a:gd name="connsiteX21" fmla="*/ 459827 w 3762703"/>
                <a:gd name="connsiteY21" fmla="*/ 299544 h 1618593"/>
                <a:gd name="connsiteX22" fmla="*/ 459827 w 3762703"/>
                <a:gd name="connsiteY22" fmla="*/ 325820 h 1618593"/>
                <a:gd name="connsiteX23" fmla="*/ 488731 w 3762703"/>
                <a:gd name="connsiteY23" fmla="*/ 325820 h 1618593"/>
                <a:gd name="connsiteX24" fmla="*/ 488731 w 3762703"/>
                <a:gd name="connsiteY24" fmla="*/ 341586 h 1618593"/>
                <a:gd name="connsiteX25" fmla="*/ 528144 w 3762703"/>
                <a:gd name="connsiteY25" fmla="*/ 341586 h 1618593"/>
                <a:gd name="connsiteX26" fmla="*/ 528144 w 3762703"/>
                <a:gd name="connsiteY26" fmla="*/ 362607 h 1618593"/>
                <a:gd name="connsiteX27" fmla="*/ 572813 w 3762703"/>
                <a:gd name="connsiteY27" fmla="*/ 362607 h 1618593"/>
                <a:gd name="connsiteX28" fmla="*/ 572813 w 3762703"/>
                <a:gd name="connsiteY28" fmla="*/ 409903 h 1618593"/>
                <a:gd name="connsiteX29" fmla="*/ 630620 w 3762703"/>
                <a:gd name="connsiteY29" fmla="*/ 409903 h 1618593"/>
                <a:gd name="connsiteX30" fmla="*/ 630620 w 3762703"/>
                <a:gd name="connsiteY30" fmla="*/ 446689 h 1618593"/>
                <a:gd name="connsiteX31" fmla="*/ 675289 w 3762703"/>
                <a:gd name="connsiteY31" fmla="*/ 446689 h 1618593"/>
                <a:gd name="connsiteX32" fmla="*/ 675289 w 3762703"/>
                <a:gd name="connsiteY32" fmla="*/ 472965 h 1618593"/>
                <a:gd name="connsiteX33" fmla="*/ 733096 w 3762703"/>
                <a:gd name="connsiteY33" fmla="*/ 472965 h 1618593"/>
                <a:gd name="connsiteX34" fmla="*/ 733096 w 3762703"/>
                <a:gd name="connsiteY34" fmla="*/ 499241 h 1618593"/>
                <a:gd name="connsiteX35" fmla="*/ 790903 w 3762703"/>
                <a:gd name="connsiteY35" fmla="*/ 499241 h 1618593"/>
                <a:gd name="connsiteX36" fmla="*/ 790903 w 3762703"/>
                <a:gd name="connsiteY36" fmla="*/ 520262 h 1618593"/>
                <a:gd name="connsiteX37" fmla="*/ 843455 w 3762703"/>
                <a:gd name="connsiteY37" fmla="*/ 520262 h 1618593"/>
                <a:gd name="connsiteX38" fmla="*/ 843455 w 3762703"/>
                <a:gd name="connsiteY38" fmla="*/ 559676 h 1618593"/>
                <a:gd name="connsiteX39" fmla="*/ 864475 w 3762703"/>
                <a:gd name="connsiteY39" fmla="*/ 559676 h 1618593"/>
                <a:gd name="connsiteX40" fmla="*/ 864475 w 3762703"/>
                <a:gd name="connsiteY40" fmla="*/ 588579 h 1618593"/>
                <a:gd name="connsiteX41" fmla="*/ 890751 w 3762703"/>
                <a:gd name="connsiteY41" fmla="*/ 588579 h 1618593"/>
                <a:gd name="connsiteX42" fmla="*/ 890751 w 3762703"/>
                <a:gd name="connsiteY42" fmla="*/ 609600 h 1618593"/>
                <a:gd name="connsiteX43" fmla="*/ 932793 w 3762703"/>
                <a:gd name="connsiteY43" fmla="*/ 609600 h 1618593"/>
                <a:gd name="connsiteX44" fmla="*/ 932793 w 3762703"/>
                <a:gd name="connsiteY44" fmla="*/ 630620 h 1618593"/>
                <a:gd name="connsiteX45" fmla="*/ 964324 w 3762703"/>
                <a:gd name="connsiteY45" fmla="*/ 630620 h 1618593"/>
                <a:gd name="connsiteX46" fmla="*/ 964324 w 3762703"/>
                <a:gd name="connsiteY46" fmla="*/ 656896 h 1618593"/>
                <a:gd name="connsiteX47" fmla="*/ 985344 w 3762703"/>
                <a:gd name="connsiteY47" fmla="*/ 656896 h 1618593"/>
                <a:gd name="connsiteX48" fmla="*/ 985344 w 3762703"/>
                <a:gd name="connsiteY48" fmla="*/ 675289 h 1618593"/>
                <a:gd name="connsiteX49" fmla="*/ 1045779 w 3762703"/>
                <a:gd name="connsiteY49" fmla="*/ 675289 h 1618593"/>
                <a:gd name="connsiteX50" fmla="*/ 1045779 w 3762703"/>
                <a:gd name="connsiteY50" fmla="*/ 706820 h 1618593"/>
                <a:gd name="connsiteX51" fmla="*/ 1074682 w 3762703"/>
                <a:gd name="connsiteY51" fmla="*/ 706820 h 1618593"/>
                <a:gd name="connsiteX52" fmla="*/ 1074682 w 3762703"/>
                <a:gd name="connsiteY52" fmla="*/ 738351 h 1618593"/>
                <a:gd name="connsiteX53" fmla="*/ 1108841 w 3762703"/>
                <a:gd name="connsiteY53" fmla="*/ 738351 h 1618593"/>
                <a:gd name="connsiteX54" fmla="*/ 1108841 w 3762703"/>
                <a:gd name="connsiteY54" fmla="*/ 764627 h 1618593"/>
                <a:gd name="connsiteX55" fmla="*/ 1158765 w 3762703"/>
                <a:gd name="connsiteY55" fmla="*/ 764627 h 1618593"/>
                <a:gd name="connsiteX56" fmla="*/ 1158765 w 3762703"/>
                <a:gd name="connsiteY56" fmla="*/ 809296 h 1618593"/>
                <a:gd name="connsiteX57" fmla="*/ 1180537 w 3762703"/>
                <a:gd name="connsiteY57" fmla="*/ 812017 h 1618593"/>
                <a:gd name="connsiteX58" fmla="*/ 1179786 w 3762703"/>
                <a:gd name="connsiteY58" fmla="*/ 830317 h 1618593"/>
                <a:gd name="connsiteX59" fmla="*/ 1211317 w 3762703"/>
                <a:gd name="connsiteY59" fmla="*/ 830317 h 1618593"/>
                <a:gd name="connsiteX60" fmla="*/ 1211317 w 3762703"/>
                <a:gd name="connsiteY60" fmla="*/ 864476 h 1618593"/>
                <a:gd name="connsiteX61" fmla="*/ 1277006 w 3762703"/>
                <a:gd name="connsiteY61" fmla="*/ 864476 h 1618593"/>
                <a:gd name="connsiteX62" fmla="*/ 1277006 w 3762703"/>
                <a:gd name="connsiteY62" fmla="*/ 890751 h 1618593"/>
                <a:gd name="connsiteX63" fmla="*/ 1316420 w 3762703"/>
                <a:gd name="connsiteY63" fmla="*/ 890751 h 1618593"/>
                <a:gd name="connsiteX64" fmla="*/ 1316420 w 3762703"/>
                <a:gd name="connsiteY64" fmla="*/ 911772 h 1618593"/>
                <a:gd name="connsiteX65" fmla="*/ 1366344 w 3762703"/>
                <a:gd name="connsiteY65" fmla="*/ 911772 h 1618593"/>
                <a:gd name="connsiteX66" fmla="*/ 1366344 w 3762703"/>
                <a:gd name="connsiteY66" fmla="*/ 951186 h 1618593"/>
                <a:gd name="connsiteX67" fmla="*/ 1400503 w 3762703"/>
                <a:gd name="connsiteY67" fmla="*/ 951186 h 1618593"/>
                <a:gd name="connsiteX68" fmla="*/ 1400503 w 3762703"/>
                <a:gd name="connsiteY68" fmla="*/ 982717 h 1618593"/>
                <a:gd name="connsiteX69" fmla="*/ 1424151 w 3762703"/>
                <a:gd name="connsiteY69" fmla="*/ 982717 h 1618593"/>
                <a:gd name="connsiteX70" fmla="*/ 1424151 w 3762703"/>
                <a:gd name="connsiteY70" fmla="*/ 1019503 h 1618593"/>
                <a:gd name="connsiteX71" fmla="*/ 1471448 w 3762703"/>
                <a:gd name="connsiteY71" fmla="*/ 1019503 h 1618593"/>
                <a:gd name="connsiteX72" fmla="*/ 1471448 w 3762703"/>
                <a:gd name="connsiteY72" fmla="*/ 1045779 h 1618593"/>
                <a:gd name="connsiteX73" fmla="*/ 1560786 w 3762703"/>
                <a:gd name="connsiteY73" fmla="*/ 1045779 h 1618593"/>
                <a:gd name="connsiteX74" fmla="*/ 1560786 w 3762703"/>
                <a:gd name="connsiteY74" fmla="*/ 1077310 h 1618593"/>
                <a:gd name="connsiteX75" fmla="*/ 1597572 w 3762703"/>
                <a:gd name="connsiteY75" fmla="*/ 1077310 h 1618593"/>
                <a:gd name="connsiteX76" fmla="*/ 1597572 w 3762703"/>
                <a:gd name="connsiteY76" fmla="*/ 1098331 h 1618593"/>
                <a:gd name="connsiteX77" fmla="*/ 1794641 w 3762703"/>
                <a:gd name="connsiteY77" fmla="*/ 1098331 h 1618593"/>
                <a:gd name="connsiteX78" fmla="*/ 1794641 w 3762703"/>
                <a:gd name="connsiteY78" fmla="*/ 1121979 h 1618593"/>
                <a:gd name="connsiteX79" fmla="*/ 1844565 w 3762703"/>
                <a:gd name="connsiteY79" fmla="*/ 1121979 h 1618593"/>
                <a:gd name="connsiteX80" fmla="*/ 1844565 w 3762703"/>
                <a:gd name="connsiteY80" fmla="*/ 1179786 h 1618593"/>
                <a:gd name="connsiteX81" fmla="*/ 1876096 w 3762703"/>
                <a:gd name="connsiteY81" fmla="*/ 1179786 h 1618593"/>
                <a:gd name="connsiteX82" fmla="*/ 1876096 w 3762703"/>
                <a:gd name="connsiteY82" fmla="*/ 1211317 h 1618593"/>
                <a:gd name="connsiteX83" fmla="*/ 1899744 w 3762703"/>
                <a:gd name="connsiteY83" fmla="*/ 1211317 h 1618593"/>
                <a:gd name="connsiteX84" fmla="*/ 1899744 w 3762703"/>
                <a:gd name="connsiteY84" fmla="*/ 1229710 h 1618593"/>
                <a:gd name="connsiteX85" fmla="*/ 2041634 w 3762703"/>
                <a:gd name="connsiteY85" fmla="*/ 1229710 h 1618593"/>
                <a:gd name="connsiteX86" fmla="*/ 2041634 w 3762703"/>
                <a:gd name="connsiteY86" fmla="*/ 1282262 h 1618593"/>
                <a:gd name="connsiteX87" fmla="*/ 2075793 w 3762703"/>
                <a:gd name="connsiteY87" fmla="*/ 1282262 h 1618593"/>
                <a:gd name="connsiteX88" fmla="*/ 2075793 w 3762703"/>
                <a:gd name="connsiteY88" fmla="*/ 1298027 h 1618593"/>
                <a:gd name="connsiteX89" fmla="*/ 2125717 w 3762703"/>
                <a:gd name="connsiteY89" fmla="*/ 1298027 h 1618593"/>
                <a:gd name="connsiteX90" fmla="*/ 2125717 w 3762703"/>
                <a:gd name="connsiteY90" fmla="*/ 1332186 h 1618593"/>
                <a:gd name="connsiteX91" fmla="*/ 2173013 w 3762703"/>
                <a:gd name="connsiteY91" fmla="*/ 1332186 h 1618593"/>
                <a:gd name="connsiteX92" fmla="*/ 2173013 w 3762703"/>
                <a:gd name="connsiteY92" fmla="*/ 1361089 h 1618593"/>
                <a:gd name="connsiteX93" fmla="*/ 2220310 w 3762703"/>
                <a:gd name="connsiteY93" fmla="*/ 1361089 h 1618593"/>
                <a:gd name="connsiteX94" fmla="*/ 2220310 w 3762703"/>
                <a:gd name="connsiteY94" fmla="*/ 1361089 h 1618593"/>
                <a:gd name="connsiteX95" fmla="*/ 2220310 w 3762703"/>
                <a:gd name="connsiteY95" fmla="*/ 1384738 h 1618593"/>
                <a:gd name="connsiteX96" fmla="*/ 2264979 w 3762703"/>
                <a:gd name="connsiteY96" fmla="*/ 1384738 h 1618593"/>
                <a:gd name="connsiteX97" fmla="*/ 2264979 w 3762703"/>
                <a:gd name="connsiteY97" fmla="*/ 1439917 h 1618593"/>
                <a:gd name="connsiteX98" fmla="*/ 2317531 w 3762703"/>
                <a:gd name="connsiteY98" fmla="*/ 1439917 h 1618593"/>
                <a:gd name="connsiteX99" fmla="*/ 2317531 w 3762703"/>
                <a:gd name="connsiteY99" fmla="*/ 1481958 h 1618593"/>
                <a:gd name="connsiteX100" fmla="*/ 2346434 w 3762703"/>
                <a:gd name="connsiteY100" fmla="*/ 1481958 h 1618593"/>
                <a:gd name="connsiteX101" fmla="*/ 2346434 w 3762703"/>
                <a:gd name="connsiteY101" fmla="*/ 1529255 h 1618593"/>
                <a:gd name="connsiteX102" fmla="*/ 2475186 w 3762703"/>
                <a:gd name="connsiteY102" fmla="*/ 1529255 h 1618593"/>
                <a:gd name="connsiteX103" fmla="*/ 2475186 w 3762703"/>
                <a:gd name="connsiteY103" fmla="*/ 1563413 h 1618593"/>
                <a:gd name="connsiteX104" fmla="*/ 2703786 w 3762703"/>
                <a:gd name="connsiteY104" fmla="*/ 1563413 h 1618593"/>
                <a:gd name="connsiteX105" fmla="*/ 2703786 w 3762703"/>
                <a:gd name="connsiteY105" fmla="*/ 1618593 h 1618593"/>
                <a:gd name="connsiteX106" fmla="*/ 3762703 w 3762703"/>
                <a:gd name="connsiteY106" fmla="*/ 1618593 h 161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762703" h="1618593">
                  <a:moveTo>
                    <a:pt x="0" y="0"/>
                  </a:moveTo>
                  <a:lnTo>
                    <a:pt x="89337" y="0"/>
                  </a:lnTo>
                  <a:lnTo>
                    <a:pt x="89337" y="34158"/>
                  </a:lnTo>
                  <a:lnTo>
                    <a:pt x="149772" y="34158"/>
                  </a:lnTo>
                  <a:lnTo>
                    <a:pt x="149772" y="57807"/>
                  </a:lnTo>
                  <a:lnTo>
                    <a:pt x="197068" y="57807"/>
                  </a:lnTo>
                  <a:lnTo>
                    <a:pt x="197068" y="84082"/>
                  </a:lnTo>
                  <a:lnTo>
                    <a:pt x="249620" y="84082"/>
                  </a:lnTo>
                  <a:lnTo>
                    <a:pt x="249620" y="102476"/>
                  </a:lnTo>
                  <a:lnTo>
                    <a:pt x="286406" y="102476"/>
                  </a:lnTo>
                  <a:lnTo>
                    <a:pt x="286406" y="134007"/>
                  </a:lnTo>
                  <a:lnTo>
                    <a:pt x="317937" y="134007"/>
                  </a:lnTo>
                  <a:lnTo>
                    <a:pt x="317937" y="168165"/>
                  </a:lnTo>
                  <a:lnTo>
                    <a:pt x="341586" y="168165"/>
                  </a:lnTo>
                  <a:lnTo>
                    <a:pt x="341586" y="199696"/>
                  </a:lnTo>
                  <a:lnTo>
                    <a:pt x="359979" y="199696"/>
                  </a:lnTo>
                  <a:lnTo>
                    <a:pt x="359979" y="239110"/>
                  </a:lnTo>
                  <a:lnTo>
                    <a:pt x="383627" y="239110"/>
                  </a:lnTo>
                  <a:lnTo>
                    <a:pt x="383627" y="273269"/>
                  </a:lnTo>
                  <a:lnTo>
                    <a:pt x="430924" y="273269"/>
                  </a:lnTo>
                  <a:lnTo>
                    <a:pt x="430924" y="299544"/>
                  </a:lnTo>
                  <a:lnTo>
                    <a:pt x="459827" y="299544"/>
                  </a:lnTo>
                  <a:lnTo>
                    <a:pt x="459827" y="325820"/>
                  </a:lnTo>
                  <a:lnTo>
                    <a:pt x="488731" y="325820"/>
                  </a:lnTo>
                  <a:lnTo>
                    <a:pt x="488731" y="341586"/>
                  </a:lnTo>
                  <a:lnTo>
                    <a:pt x="528144" y="341586"/>
                  </a:lnTo>
                  <a:lnTo>
                    <a:pt x="528144" y="362607"/>
                  </a:lnTo>
                  <a:lnTo>
                    <a:pt x="572813" y="362607"/>
                  </a:lnTo>
                  <a:lnTo>
                    <a:pt x="572813" y="409903"/>
                  </a:lnTo>
                  <a:lnTo>
                    <a:pt x="630620" y="409903"/>
                  </a:lnTo>
                  <a:lnTo>
                    <a:pt x="630620" y="446689"/>
                  </a:lnTo>
                  <a:lnTo>
                    <a:pt x="675289" y="446689"/>
                  </a:lnTo>
                  <a:lnTo>
                    <a:pt x="675289" y="472965"/>
                  </a:lnTo>
                  <a:lnTo>
                    <a:pt x="733096" y="472965"/>
                  </a:lnTo>
                  <a:lnTo>
                    <a:pt x="733096" y="499241"/>
                  </a:lnTo>
                  <a:lnTo>
                    <a:pt x="790903" y="499241"/>
                  </a:lnTo>
                  <a:lnTo>
                    <a:pt x="790903" y="520262"/>
                  </a:lnTo>
                  <a:lnTo>
                    <a:pt x="843455" y="520262"/>
                  </a:lnTo>
                  <a:lnTo>
                    <a:pt x="843455" y="559676"/>
                  </a:lnTo>
                  <a:lnTo>
                    <a:pt x="864475" y="559676"/>
                  </a:lnTo>
                  <a:lnTo>
                    <a:pt x="864475" y="588579"/>
                  </a:lnTo>
                  <a:lnTo>
                    <a:pt x="890751" y="588579"/>
                  </a:lnTo>
                  <a:lnTo>
                    <a:pt x="890751" y="609600"/>
                  </a:lnTo>
                  <a:lnTo>
                    <a:pt x="932793" y="609600"/>
                  </a:lnTo>
                  <a:lnTo>
                    <a:pt x="932793" y="630620"/>
                  </a:lnTo>
                  <a:lnTo>
                    <a:pt x="964324" y="630620"/>
                  </a:lnTo>
                  <a:lnTo>
                    <a:pt x="964324" y="656896"/>
                  </a:lnTo>
                  <a:lnTo>
                    <a:pt x="985344" y="656896"/>
                  </a:lnTo>
                  <a:lnTo>
                    <a:pt x="985344" y="675289"/>
                  </a:lnTo>
                  <a:lnTo>
                    <a:pt x="1045779" y="675289"/>
                  </a:lnTo>
                  <a:lnTo>
                    <a:pt x="1045779" y="706820"/>
                  </a:lnTo>
                  <a:lnTo>
                    <a:pt x="1074682" y="706820"/>
                  </a:lnTo>
                  <a:lnTo>
                    <a:pt x="1074682" y="738351"/>
                  </a:lnTo>
                  <a:lnTo>
                    <a:pt x="1108841" y="738351"/>
                  </a:lnTo>
                  <a:lnTo>
                    <a:pt x="1108841" y="764627"/>
                  </a:lnTo>
                  <a:lnTo>
                    <a:pt x="1158765" y="764627"/>
                  </a:lnTo>
                  <a:lnTo>
                    <a:pt x="1158765" y="809296"/>
                  </a:lnTo>
                  <a:cubicBezTo>
                    <a:pt x="1169651" y="810656"/>
                    <a:pt x="1177815" y="812017"/>
                    <a:pt x="1180537" y="812017"/>
                  </a:cubicBezTo>
                  <a:cubicBezTo>
                    <a:pt x="1180287" y="818117"/>
                    <a:pt x="1180036" y="824217"/>
                    <a:pt x="1179786" y="830317"/>
                  </a:cubicBezTo>
                  <a:lnTo>
                    <a:pt x="1211317" y="830317"/>
                  </a:lnTo>
                  <a:lnTo>
                    <a:pt x="1211317" y="864476"/>
                  </a:lnTo>
                  <a:lnTo>
                    <a:pt x="1277006" y="864476"/>
                  </a:lnTo>
                  <a:lnTo>
                    <a:pt x="1277006" y="890751"/>
                  </a:lnTo>
                  <a:lnTo>
                    <a:pt x="1316420" y="890751"/>
                  </a:lnTo>
                  <a:lnTo>
                    <a:pt x="1316420" y="911772"/>
                  </a:lnTo>
                  <a:lnTo>
                    <a:pt x="1366344" y="911772"/>
                  </a:lnTo>
                  <a:lnTo>
                    <a:pt x="1366344" y="951186"/>
                  </a:lnTo>
                  <a:lnTo>
                    <a:pt x="1400503" y="951186"/>
                  </a:lnTo>
                  <a:lnTo>
                    <a:pt x="1400503" y="982717"/>
                  </a:lnTo>
                  <a:lnTo>
                    <a:pt x="1424151" y="982717"/>
                  </a:lnTo>
                  <a:lnTo>
                    <a:pt x="1424151" y="1019503"/>
                  </a:lnTo>
                  <a:lnTo>
                    <a:pt x="1471448" y="1019503"/>
                  </a:lnTo>
                  <a:lnTo>
                    <a:pt x="1471448" y="1045779"/>
                  </a:lnTo>
                  <a:lnTo>
                    <a:pt x="1560786" y="1045779"/>
                  </a:lnTo>
                  <a:lnTo>
                    <a:pt x="1560786" y="1077310"/>
                  </a:lnTo>
                  <a:lnTo>
                    <a:pt x="1597572" y="1077310"/>
                  </a:lnTo>
                  <a:lnTo>
                    <a:pt x="1597572" y="1098331"/>
                  </a:lnTo>
                  <a:lnTo>
                    <a:pt x="1794641" y="1098331"/>
                  </a:lnTo>
                  <a:lnTo>
                    <a:pt x="1794641" y="1121979"/>
                  </a:lnTo>
                  <a:lnTo>
                    <a:pt x="1844565" y="1121979"/>
                  </a:lnTo>
                  <a:lnTo>
                    <a:pt x="1844565" y="1179786"/>
                  </a:lnTo>
                  <a:lnTo>
                    <a:pt x="1876096" y="1179786"/>
                  </a:lnTo>
                  <a:lnTo>
                    <a:pt x="1876096" y="1211317"/>
                  </a:lnTo>
                  <a:lnTo>
                    <a:pt x="1899744" y="1211317"/>
                  </a:lnTo>
                  <a:lnTo>
                    <a:pt x="1899744" y="1229710"/>
                  </a:lnTo>
                  <a:lnTo>
                    <a:pt x="2041634" y="1229710"/>
                  </a:lnTo>
                  <a:lnTo>
                    <a:pt x="2041634" y="1282262"/>
                  </a:lnTo>
                  <a:lnTo>
                    <a:pt x="2075793" y="1282262"/>
                  </a:lnTo>
                  <a:lnTo>
                    <a:pt x="2075793" y="1298027"/>
                  </a:lnTo>
                  <a:lnTo>
                    <a:pt x="2125717" y="1298027"/>
                  </a:lnTo>
                  <a:lnTo>
                    <a:pt x="2125717" y="1332186"/>
                  </a:lnTo>
                  <a:lnTo>
                    <a:pt x="2173013" y="1332186"/>
                  </a:lnTo>
                  <a:lnTo>
                    <a:pt x="2173013" y="1361089"/>
                  </a:lnTo>
                  <a:lnTo>
                    <a:pt x="2220310" y="1361089"/>
                  </a:lnTo>
                  <a:lnTo>
                    <a:pt x="2220310" y="1361089"/>
                  </a:lnTo>
                  <a:lnTo>
                    <a:pt x="2220310" y="1384738"/>
                  </a:lnTo>
                  <a:lnTo>
                    <a:pt x="2264979" y="1384738"/>
                  </a:lnTo>
                  <a:lnTo>
                    <a:pt x="2264979" y="1439917"/>
                  </a:lnTo>
                  <a:lnTo>
                    <a:pt x="2317531" y="1439917"/>
                  </a:lnTo>
                  <a:lnTo>
                    <a:pt x="2317531" y="1481958"/>
                  </a:lnTo>
                  <a:lnTo>
                    <a:pt x="2346434" y="1481958"/>
                  </a:lnTo>
                  <a:lnTo>
                    <a:pt x="2346434" y="1529255"/>
                  </a:lnTo>
                  <a:lnTo>
                    <a:pt x="2475186" y="1529255"/>
                  </a:lnTo>
                  <a:lnTo>
                    <a:pt x="2475186" y="1563413"/>
                  </a:lnTo>
                  <a:lnTo>
                    <a:pt x="2703786" y="1563413"/>
                  </a:lnTo>
                  <a:lnTo>
                    <a:pt x="2703786" y="1618593"/>
                  </a:lnTo>
                  <a:lnTo>
                    <a:pt x="3762703" y="1618593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5AC8CEF-89E0-4C59-B816-DBA6FDB8E979}"/>
                </a:ext>
              </a:extLst>
            </p:cNvPr>
            <p:cNvSpPr/>
            <p:nvPr/>
          </p:nvSpPr>
          <p:spPr bwMode="auto">
            <a:xfrm>
              <a:off x="7194619" y="2388575"/>
              <a:ext cx="2528208" cy="2261507"/>
            </a:xfrm>
            <a:custGeom>
              <a:avLst/>
              <a:gdLst>
                <a:gd name="connsiteX0" fmla="*/ 0 w 2528208"/>
                <a:gd name="connsiteY0" fmla="*/ 0 h 2261507"/>
                <a:gd name="connsiteX1" fmla="*/ 0 w 2528208"/>
                <a:gd name="connsiteY1" fmla="*/ 48985 h 2261507"/>
                <a:gd name="connsiteX2" fmla="*/ 65315 w 2528208"/>
                <a:gd name="connsiteY2" fmla="*/ 48985 h 2261507"/>
                <a:gd name="connsiteX3" fmla="*/ 65315 w 2528208"/>
                <a:gd name="connsiteY3" fmla="*/ 138793 h 2261507"/>
                <a:gd name="connsiteX4" fmla="*/ 81643 w 2528208"/>
                <a:gd name="connsiteY4" fmla="*/ 138793 h 2261507"/>
                <a:gd name="connsiteX5" fmla="*/ 81643 w 2528208"/>
                <a:gd name="connsiteY5" fmla="*/ 168728 h 2261507"/>
                <a:gd name="connsiteX6" fmla="*/ 81643 w 2528208"/>
                <a:gd name="connsiteY6" fmla="*/ 168728 h 2261507"/>
                <a:gd name="connsiteX7" fmla="*/ 97972 w 2528208"/>
                <a:gd name="connsiteY7" fmla="*/ 185057 h 2261507"/>
                <a:gd name="connsiteX8" fmla="*/ 111579 w 2528208"/>
                <a:gd name="connsiteY8" fmla="*/ 185057 h 2261507"/>
                <a:gd name="connsiteX9" fmla="*/ 111579 w 2528208"/>
                <a:gd name="connsiteY9" fmla="*/ 250371 h 2261507"/>
                <a:gd name="connsiteX10" fmla="*/ 130629 w 2528208"/>
                <a:gd name="connsiteY10" fmla="*/ 250371 h 2261507"/>
                <a:gd name="connsiteX11" fmla="*/ 130629 w 2528208"/>
                <a:gd name="connsiteY11" fmla="*/ 310243 h 2261507"/>
                <a:gd name="connsiteX12" fmla="*/ 152400 w 2528208"/>
                <a:gd name="connsiteY12" fmla="*/ 310243 h 2261507"/>
                <a:gd name="connsiteX13" fmla="*/ 152400 w 2528208"/>
                <a:gd name="connsiteY13" fmla="*/ 454478 h 2261507"/>
                <a:gd name="connsiteX14" fmla="*/ 179615 w 2528208"/>
                <a:gd name="connsiteY14" fmla="*/ 454478 h 2261507"/>
                <a:gd name="connsiteX15" fmla="*/ 179615 w 2528208"/>
                <a:gd name="connsiteY15" fmla="*/ 508907 h 2261507"/>
                <a:gd name="connsiteX16" fmla="*/ 193222 w 2528208"/>
                <a:gd name="connsiteY16" fmla="*/ 508907 h 2261507"/>
                <a:gd name="connsiteX17" fmla="*/ 193222 w 2528208"/>
                <a:gd name="connsiteY17" fmla="*/ 604157 h 2261507"/>
                <a:gd name="connsiteX18" fmla="*/ 217715 w 2528208"/>
                <a:gd name="connsiteY18" fmla="*/ 604157 h 2261507"/>
                <a:gd name="connsiteX19" fmla="*/ 217715 w 2528208"/>
                <a:gd name="connsiteY19" fmla="*/ 680357 h 2261507"/>
                <a:gd name="connsiteX20" fmla="*/ 258536 w 2528208"/>
                <a:gd name="connsiteY20" fmla="*/ 680357 h 2261507"/>
                <a:gd name="connsiteX21" fmla="*/ 258536 w 2528208"/>
                <a:gd name="connsiteY21" fmla="*/ 786493 h 2261507"/>
                <a:gd name="connsiteX22" fmla="*/ 274865 w 2528208"/>
                <a:gd name="connsiteY22" fmla="*/ 786493 h 2261507"/>
                <a:gd name="connsiteX23" fmla="*/ 274865 w 2528208"/>
                <a:gd name="connsiteY23" fmla="*/ 832757 h 2261507"/>
                <a:gd name="connsiteX24" fmla="*/ 299358 w 2528208"/>
                <a:gd name="connsiteY24" fmla="*/ 832757 h 2261507"/>
                <a:gd name="connsiteX25" fmla="*/ 299358 w 2528208"/>
                <a:gd name="connsiteY25" fmla="*/ 873578 h 2261507"/>
                <a:gd name="connsiteX26" fmla="*/ 337458 w 2528208"/>
                <a:gd name="connsiteY26" fmla="*/ 873578 h 2261507"/>
                <a:gd name="connsiteX27" fmla="*/ 337458 w 2528208"/>
                <a:gd name="connsiteY27" fmla="*/ 963385 h 2261507"/>
                <a:gd name="connsiteX28" fmla="*/ 391886 w 2528208"/>
                <a:gd name="connsiteY28" fmla="*/ 963385 h 2261507"/>
                <a:gd name="connsiteX29" fmla="*/ 391886 w 2528208"/>
                <a:gd name="connsiteY29" fmla="*/ 1083128 h 2261507"/>
                <a:gd name="connsiteX30" fmla="*/ 416379 w 2528208"/>
                <a:gd name="connsiteY30" fmla="*/ 1083128 h 2261507"/>
                <a:gd name="connsiteX31" fmla="*/ 416379 w 2528208"/>
                <a:gd name="connsiteY31" fmla="*/ 1129393 h 2261507"/>
                <a:gd name="connsiteX32" fmla="*/ 454479 w 2528208"/>
                <a:gd name="connsiteY32" fmla="*/ 1129393 h 2261507"/>
                <a:gd name="connsiteX33" fmla="*/ 454479 w 2528208"/>
                <a:gd name="connsiteY33" fmla="*/ 1211035 h 2261507"/>
                <a:gd name="connsiteX34" fmla="*/ 503465 w 2528208"/>
                <a:gd name="connsiteY34" fmla="*/ 1211035 h 2261507"/>
                <a:gd name="connsiteX35" fmla="*/ 503465 w 2528208"/>
                <a:gd name="connsiteY35" fmla="*/ 1232807 h 2261507"/>
                <a:gd name="connsiteX36" fmla="*/ 609600 w 2528208"/>
                <a:gd name="connsiteY36" fmla="*/ 1232807 h 2261507"/>
                <a:gd name="connsiteX37" fmla="*/ 609600 w 2528208"/>
                <a:gd name="connsiteY37" fmla="*/ 1292678 h 2261507"/>
                <a:gd name="connsiteX38" fmla="*/ 661308 w 2528208"/>
                <a:gd name="connsiteY38" fmla="*/ 1292678 h 2261507"/>
                <a:gd name="connsiteX39" fmla="*/ 661308 w 2528208"/>
                <a:gd name="connsiteY39" fmla="*/ 1371600 h 2261507"/>
                <a:gd name="connsiteX40" fmla="*/ 674915 w 2528208"/>
                <a:gd name="connsiteY40" fmla="*/ 1371600 h 2261507"/>
                <a:gd name="connsiteX41" fmla="*/ 674915 w 2528208"/>
                <a:gd name="connsiteY41" fmla="*/ 1417864 h 2261507"/>
                <a:gd name="connsiteX42" fmla="*/ 713015 w 2528208"/>
                <a:gd name="connsiteY42" fmla="*/ 1417864 h 2261507"/>
                <a:gd name="connsiteX43" fmla="*/ 713015 w 2528208"/>
                <a:gd name="connsiteY43" fmla="*/ 1483178 h 2261507"/>
                <a:gd name="connsiteX44" fmla="*/ 737508 w 2528208"/>
                <a:gd name="connsiteY44" fmla="*/ 1483178 h 2261507"/>
                <a:gd name="connsiteX45" fmla="*/ 737508 w 2528208"/>
                <a:gd name="connsiteY45" fmla="*/ 1529443 h 2261507"/>
                <a:gd name="connsiteX46" fmla="*/ 808265 w 2528208"/>
                <a:gd name="connsiteY46" fmla="*/ 1529443 h 2261507"/>
                <a:gd name="connsiteX47" fmla="*/ 808265 w 2528208"/>
                <a:gd name="connsiteY47" fmla="*/ 1586593 h 2261507"/>
                <a:gd name="connsiteX48" fmla="*/ 808265 w 2528208"/>
                <a:gd name="connsiteY48" fmla="*/ 1586593 h 2261507"/>
                <a:gd name="connsiteX49" fmla="*/ 824593 w 2528208"/>
                <a:gd name="connsiteY49" fmla="*/ 1602921 h 2261507"/>
                <a:gd name="connsiteX50" fmla="*/ 952500 w 2528208"/>
                <a:gd name="connsiteY50" fmla="*/ 1602921 h 2261507"/>
                <a:gd name="connsiteX51" fmla="*/ 952500 w 2528208"/>
                <a:gd name="connsiteY51" fmla="*/ 1651907 h 2261507"/>
                <a:gd name="connsiteX52" fmla="*/ 1001486 w 2528208"/>
                <a:gd name="connsiteY52" fmla="*/ 1651907 h 2261507"/>
                <a:gd name="connsiteX53" fmla="*/ 1001486 w 2528208"/>
                <a:gd name="connsiteY53" fmla="*/ 1695450 h 2261507"/>
                <a:gd name="connsiteX54" fmla="*/ 1028700 w 2528208"/>
                <a:gd name="connsiteY54" fmla="*/ 1695450 h 2261507"/>
                <a:gd name="connsiteX55" fmla="*/ 1028700 w 2528208"/>
                <a:gd name="connsiteY55" fmla="*/ 1752600 h 2261507"/>
                <a:gd name="connsiteX56" fmla="*/ 1123950 w 2528208"/>
                <a:gd name="connsiteY56" fmla="*/ 1752600 h 2261507"/>
                <a:gd name="connsiteX57" fmla="*/ 1123950 w 2528208"/>
                <a:gd name="connsiteY57" fmla="*/ 1834243 h 2261507"/>
                <a:gd name="connsiteX58" fmla="*/ 1153886 w 2528208"/>
                <a:gd name="connsiteY58" fmla="*/ 1834243 h 2261507"/>
                <a:gd name="connsiteX59" fmla="*/ 1153886 w 2528208"/>
                <a:gd name="connsiteY59" fmla="*/ 1891393 h 2261507"/>
                <a:gd name="connsiteX60" fmla="*/ 1189265 w 2528208"/>
                <a:gd name="connsiteY60" fmla="*/ 1891393 h 2261507"/>
                <a:gd name="connsiteX61" fmla="*/ 1189265 w 2528208"/>
                <a:gd name="connsiteY61" fmla="*/ 1943100 h 2261507"/>
                <a:gd name="connsiteX62" fmla="*/ 1251858 w 2528208"/>
                <a:gd name="connsiteY62" fmla="*/ 1943100 h 2261507"/>
                <a:gd name="connsiteX63" fmla="*/ 1251858 w 2528208"/>
                <a:gd name="connsiteY63" fmla="*/ 1970314 h 2261507"/>
                <a:gd name="connsiteX64" fmla="*/ 1352550 w 2528208"/>
                <a:gd name="connsiteY64" fmla="*/ 1970314 h 2261507"/>
                <a:gd name="connsiteX65" fmla="*/ 1352550 w 2528208"/>
                <a:gd name="connsiteY65" fmla="*/ 2022021 h 2261507"/>
                <a:gd name="connsiteX66" fmla="*/ 1409700 w 2528208"/>
                <a:gd name="connsiteY66" fmla="*/ 2022021 h 2261507"/>
                <a:gd name="connsiteX67" fmla="*/ 1409700 w 2528208"/>
                <a:gd name="connsiteY67" fmla="*/ 2073728 h 2261507"/>
                <a:gd name="connsiteX68" fmla="*/ 1553936 w 2528208"/>
                <a:gd name="connsiteY68" fmla="*/ 2073728 h 2261507"/>
                <a:gd name="connsiteX69" fmla="*/ 1553936 w 2528208"/>
                <a:gd name="connsiteY69" fmla="*/ 2122714 h 2261507"/>
                <a:gd name="connsiteX70" fmla="*/ 1572986 w 2528208"/>
                <a:gd name="connsiteY70" fmla="*/ 2122714 h 2261507"/>
                <a:gd name="connsiteX71" fmla="*/ 1572986 w 2528208"/>
                <a:gd name="connsiteY71" fmla="*/ 2179864 h 2261507"/>
                <a:gd name="connsiteX72" fmla="*/ 1956708 w 2528208"/>
                <a:gd name="connsiteY72" fmla="*/ 2179864 h 2261507"/>
                <a:gd name="connsiteX73" fmla="*/ 1956708 w 2528208"/>
                <a:gd name="connsiteY73" fmla="*/ 2261507 h 2261507"/>
                <a:gd name="connsiteX74" fmla="*/ 2528208 w 2528208"/>
                <a:gd name="connsiteY74" fmla="*/ 2261507 h 22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528208" h="2261507">
                  <a:moveTo>
                    <a:pt x="0" y="0"/>
                  </a:moveTo>
                  <a:lnTo>
                    <a:pt x="0" y="48985"/>
                  </a:lnTo>
                  <a:lnTo>
                    <a:pt x="65315" y="48985"/>
                  </a:lnTo>
                  <a:lnTo>
                    <a:pt x="65315" y="138793"/>
                  </a:lnTo>
                  <a:lnTo>
                    <a:pt x="81643" y="138793"/>
                  </a:lnTo>
                  <a:lnTo>
                    <a:pt x="81643" y="168728"/>
                  </a:lnTo>
                  <a:lnTo>
                    <a:pt x="81643" y="168728"/>
                  </a:lnTo>
                  <a:lnTo>
                    <a:pt x="97972" y="185057"/>
                  </a:lnTo>
                  <a:lnTo>
                    <a:pt x="111579" y="185057"/>
                  </a:lnTo>
                  <a:lnTo>
                    <a:pt x="111579" y="250371"/>
                  </a:lnTo>
                  <a:lnTo>
                    <a:pt x="130629" y="250371"/>
                  </a:lnTo>
                  <a:lnTo>
                    <a:pt x="130629" y="310243"/>
                  </a:lnTo>
                  <a:lnTo>
                    <a:pt x="152400" y="310243"/>
                  </a:lnTo>
                  <a:lnTo>
                    <a:pt x="152400" y="454478"/>
                  </a:lnTo>
                  <a:lnTo>
                    <a:pt x="179615" y="454478"/>
                  </a:lnTo>
                  <a:lnTo>
                    <a:pt x="179615" y="508907"/>
                  </a:lnTo>
                  <a:lnTo>
                    <a:pt x="193222" y="508907"/>
                  </a:lnTo>
                  <a:lnTo>
                    <a:pt x="193222" y="604157"/>
                  </a:lnTo>
                  <a:lnTo>
                    <a:pt x="217715" y="604157"/>
                  </a:lnTo>
                  <a:lnTo>
                    <a:pt x="217715" y="680357"/>
                  </a:lnTo>
                  <a:lnTo>
                    <a:pt x="258536" y="680357"/>
                  </a:lnTo>
                  <a:lnTo>
                    <a:pt x="258536" y="786493"/>
                  </a:lnTo>
                  <a:lnTo>
                    <a:pt x="274865" y="786493"/>
                  </a:lnTo>
                  <a:lnTo>
                    <a:pt x="274865" y="832757"/>
                  </a:lnTo>
                  <a:lnTo>
                    <a:pt x="299358" y="832757"/>
                  </a:lnTo>
                  <a:lnTo>
                    <a:pt x="299358" y="873578"/>
                  </a:lnTo>
                  <a:lnTo>
                    <a:pt x="337458" y="873578"/>
                  </a:lnTo>
                  <a:lnTo>
                    <a:pt x="337458" y="963385"/>
                  </a:lnTo>
                  <a:lnTo>
                    <a:pt x="391886" y="963385"/>
                  </a:lnTo>
                  <a:lnTo>
                    <a:pt x="391886" y="1083128"/>
                  </a:lnTo>
                  <a:lnTo>
                    <a:pt x="416379" y="1083128"/>
                  </a:lnTo>
                  <a:lnTo>
                    <a:pt x="416379" y="1129393"/>
                  </a:lnTo>
                  <a:lnTo>
                    <a:pt x="454479" y="1129393"/>
                  </a:lnTo>
                  <a:lnTo>
                    <a:pt x="454479" y="1211035"/>
                  </a:lnTo>
                  <a:lnTo>
                    <a:pt x="503465" y="1211035"/>
                  </a:lnTo>
                  <a:lnTo>
                    <a:pt x="503465" y="1232807"/>
                  </a:lnTo>
                  <a:lnTo>
                    <a:pt x="609600" y="1232807"/>
                  </a:lnTo>
                  <a:lnTo>
                    <a:pt x="609600" y="1292678"/>
                  </a:lnTo>
                  <a:lnTo>
                    <a:pt x="661308" y="1292678"/>
                  </a:lnTo>
                  <a:lnTo>
                    <a:pt x="661308" y="1371600"/>
                  </a:lnTo>
                  <a:lnTo>
                    <a:pt x="674915" y="1371600"/>
                  </a:lnTo>
                  <a:lnTo>
                    <a:pt x="674915" y="1417864"/>
                  </a:lnTo>
                  <a:lnTo>
                    <a:pt x="713015" y="1417864"/>
                  </a:lnTo>
                  <a:lnTo>
                    <a:pt x="713015" y="1483178"/>
                  </a:lnTo>
                  <a:lnTo>
                    <a:pt x="737508" y="1483178"/>
                  </a:lnTo>
                  <a:lnTo>
                    <a:pt x="737508" y="1529443"/>
                  </a:lnTo>
                  <a:lnTo>
                    <a:pt x="808265" y="1529443"/>
                  </a:lnTo>
                  <a:lnTo>
                    <a:pt x="808265" y="1586593"/>
                  </a:lnTo>
                  <a:lnTo>
                    <a:pt x="808265" y="1586593"/>
                  </a:lnTo>
                  <a:lnTo>
                    <a:pt x="824593" y="1602921"/>
                  </a:lnTo>
                  <a:lnTo>
                    <a:pt x="952500" y="1602921"/>
                  </a:lnTo>
                  <a:lnTo>
                    <a:pt x="952500" y="1651907"/>
                  </a:lnTo>
                  <a:lnTo>
                    <a:pt x="1001486" y="1651907"/>
                  </a:lnTo>
                  <a:lnTo>
                    <a:pt x="1001486" y="1695450"/>
                  </a:lnTo>
                  <a:lnTo>
                    <a:pt x="1028700" y="1695450"/>
                  </a:lnTo>
                  <a:lnTo>
                    <a:pt x="1028700" y="1752600"/>
                  </a:lnTo>
                  <a:lnTo>
                    <a:pt x="1123950" y="1752600"/>
                  </a:lnTo>
                  <a:lnTo>
                    <a:pt x="1123950" y="1834243"/>
                  </a:lnTo>
                  <a:lnTo>
                    <a:pt x="1153886" y="1834243"/>
                  </a:lnTo>
                  <a:lnTo>
                    <a:pt x="1153886" y="1891393"/>
                  </a:lnTo>
                  <a:lnTo>
                    <a:pt x="1189265" y="1891393"/>
                  </a:lnTo>
                  <a:lnTo>
                    <a:pt x="1189265" y="1943100"/>
                  </a:lnTo>
                  <a:lnTo>
                    <a:pt x="1251858" y="1943100"/>
                  </a:lnTo>
                  <a:lnTo>
                    <a:pt x="1251858" y="1970314"/>
                  </a:lnTo>
                  <a:lnTo>
                    <a:pt x="1352550" y="1970314"/>
                  </a:lnTo>
                  <a:lnTo>
                    <a:pt x="1352550" y="2022021"/>
                  </a:lnTo>
                  <a:lnTo>
                    <a:pt x="1409700" y="2022021"/>
                  </a:lnTo>
                  <a:lnTo>
                    <a:pt x="1409700" y="2073728"/>
                  </a:lnTo>
                  <a:lnTo>
                    <a:pt x="1553936" y="2073728"/>
                  </a:lnTo>
                  <a:lnTo>
                    <a:pt x="1553936" y="2122714"/>
                  </a:lnTo>
                  <a:lnTo>
                    <a:pt x="1572986" y="2122714"/>
                  </a:lnTo>
                  <a:lnTo>
                    <a:pt x="1572986" y="2179864"/>
                  </a:lnTo>
                  <a:lnTo>
                    <a:pt x="1956708" y="2179864"/>
                  </a:lnTo>
                  <a:lnTo>
                    <a:pt x="1956708" y="2261507"/>
                  </a:lnTo>
                  <a:lnTo>
                    <a:pt x="2528208" y="2261507"/>
                  </a:lnTo>
                </a:path>
              </a:pathLst>
            </a:custGeom>
            <a:noFill/>
            <a:ln w="28575">
              <a:solidFill>
                <a:srgbClr val="00823B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8AD65770-41CF-4A86-9214-287C95B3F53D}"/>
                </a:ext>
              </a:extLst>
            </p:cNvPr>
            <p:cNvSpPr txBox="1"/>
            <p:nvPr/>
          </p:nvSpPr>
          <p:spPr bwMode="auto">
            <a:xfrm>
              <a:off x="7547521" y="5021493"/>
              <a:ext cx="3340358" cy="313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Mos Since Therapy Initiation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EE8804AB-BBB4-4A3A-8BC1-69EF8A61B496}"/>
                </a:ext>
              </a:extLst>
            </p:cNvPr>
            <p:cNvSpPr txBox="1"/>
            <p:nvPr/>
          </p:nvSpPr>
          <p:spPr bwMode="auto">
            <a:xfrm rot="16200000">
              <a:off x="5375599" y="3442816"/>
              <a:ext cx="2438400" cy="315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Probability of OS</a:t>
              </a: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D435E33-DBBF-4BC3-BA0B-2F950C972F1D}"/>
                </a:ext>
              </a:extLst>
            </p:cNvPr>
            <p:cNvSpPr/>
            <p:nvPr/>
          </p:nvSpPr>
          <p:spPr bwMode="auto">
            <a:xfrm>
              <a:off x="7182255" y="2315130"/>
              <a:ext cx="4244623" cy="2419585"/>
            </a:xfrm>
            <a:custGeom>
              <a:avLst/>
              <a:gdLst>
                <a:gd name="connsiteX0" fmla="*/ 0 w 4244623"/>
                <a:gd name="connsiteY0" fmla="*/ 0 h 2419585"/>
                <a:gd name="connsiteX1" fmla="*/ 0 w 4244623"/>
                <a:gd name="connsiteY1" fmla="*/ 2419585 h 2419585"/>
                <a:gd name="connsiteX2" fmla="*/ 4244623 w 4244623"/>
                <a:gd name="connsiteY2" fmla="*/ 2419585 h 241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4623" h="2419585">
                  <a:moveTo>
                    <a:pt x="0" y="0"/>
                  </a:moveTo>
                  <a:lnTo>
                    <a:pt x="0" y="2419585"/>
                  </a:lnTo>
                  <a:lnTo>
                    <a:pt x="4244623" y="241958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BF4BC8-6778-4A40-BFBB-9E3E9D0020CB}"/>
                </a:ext>
              </a:extLst>
            </p:cNvPr>
            <p:cNvCxnSpPr/>
            <p:nvPr/>
          </p:nvCxnSpPr>
          <p:spPr bwMode="auto">
            <a:xfrm>
              <a:off x="7122048" y="2405976"/>
              <a:ext cx="6020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5C720ED-B0CE-4847-990A-3F7239CCFAA8}"/>
                </a:ext>
              </a:extLst>
            </p:cNvPr>
            <p:cNvCxnSpPr/>
            <p:nvPr/>
          </p:nvCxnSpPr>
          <p:spPr bwMode="auto">
            <a:xfrm>
              <a:off x="7122048" y="2874465"/>
              <a:ext cx="6020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3B13973-1207-4583-8131-BB675FD6BE88}"/>
                </a:ext>
              </a:extLst>
            </p:cNvPr>
            <p:cNvCxnSpPr/>
            <p:nvPr/>
          </p:nvCxnSpPr>
          <p:spPr bwMode="auto">
            <a:xfrm>
              <a:off x="7122047" y="3333546"/>
              <a:ext cx="6020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FCA2882-0B60-475A-B6B8-03B57C38F4D7}"/>
                </a:ext>
              </a:extLst>
            </p:cNvPr>
            <p:cNvCxnSpPr/>
            <p:nvPr/>
          </p:nvCxnSpPr>
          <p:spPr bwMode="auto">
            <a:xfrm>
              <a:off x="7122047" y="3802035"/>
              <a:ext cx="6020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1D423F8-AC42-42F7-89A4-AC382661A7AD}"/>
                </a:ext>
              </a:extLst>
            </p:cNvPr>
            <p:cNvCxnSpPr/>
            <p:nvPr/>
          </p:nvCxnSpPr>
          <p:spPr bwMode="auto">
            <a:xfrm>
              <a:off x="7122047" y="4266816"/>
              <a:ext cx="6020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E68E07E-0A27-49FA-B4D8-A311E48940F8}"/>
                </a:ext>
              </a:extLst>
            </p:cNvPr>
            <p:cNvCxnSpPr/>
            <p:nvPr/>
          </p:nvCxnSpPr>
          <p:spPr bwMode="auto">
            <a:xfrm>
              <a:off x="7122047" y="4735305"/>
              <a:ext cx="60207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7F1D9B3-9666-4983-A248-4F025D346B9F}"/>
                </a:ext>
              </a:extLst>
            </p:cNvPr>
            <p:cNvGrpSpPr/>
            <p:nvPr/>
          </p:nvGrpSpPr>
          <p:grpSpPr>
            <a:xfrm rot="5400000">
              <a:off x="9205686" y="2705973"/>
              <a:ext cx="77344" cy="4116683"/>
              <a:chOff x="7264399" y="1895187"/>
              <a:chExt cx="60208" cy="2329329"/>
            </a:xfrm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1293295F-C02F-47F4-A2D7-F92C78EBFFE4}"/>
                  </a:ext>
                </a:extLst>
              </p:cNvPr>
              <p:cNvCxnSpPr/>
              <p:nvPr/>
            </p:nvCxnSpPr>
            <p:spPr bwMode="auto">
              <a:xfrm>
                <a:off x="7264400" y="1895187"/>
                <a:ext cx="6020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354C391A-0430-41B7-B8CE-35846116362A}"/>
                  </a:ext>
                </a:extLst>
              </p:cNvPr>
              <p:cNvCxnSpPr/>
              <p:nvPr/>
            </p:nvCxnSpPr>
            <p:spPr bwMode="auto">
              <a:xfrm>
                <a:off x="7264400" y="2363676"/>
                <a:ext cx="6020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702996F-E5DF-46B7-8721-06613E06B7C3}"/>
                  </a:ext>
                </a:extLst>
              </p:cNvPr>
              <p:cNvCxnSpPr/>
              <p:nvPr/>
            </p:nvCxnSpPr>
            <p:spPr bwMode="auto">
              <a:xfrm>
                <a:off x="7264399" y="2822757"/>
                <a:ext cx="6020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AB5C07DE-FAC4-4209-9422-A39E84A4C834}"/>
                  </a:ext>
                </a:extLst>
              </p:cNvPr>
              <p:cNvCxnSpPr/>
              <p:nvPr/>
            </p:nvCxnSpPr>
            <p:spPr bwMode="auto">
              <a:xfrm>
                <a:off x="7264399" y="3291246"/>
                <a:ext cx="6020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DCD30B1C-2F94-4E3E-B939-DBBB4B17079D}"/>
                  </a:ext>
                </a:extLst>
              </p:cNvPr>
              <p:cNvCxnSpPr/>
              <p:nvPr/>
            </p:nvCxnSpPr>
            <p:spPr bwMode="auto">
              <a:xfrm>
                <a:off x="7264399" y="3756027"/>
                <a:ext cx="6020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E2180A2A-DF00-4947-9FC2-AA5E79DB7AF0}"/>
                  </a:ext>
                </a:extLst>
              </p:cNvPr>
              <p:cNvCxnSpPr/>
              <p:nvPr/>
            </p:nvCxnSpPr>
            <p:spPr bwMode="auto">
              <a:xfrm>
                <a:off x="7264399" y="4224516"/>
                <a:ext cx="6020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583C5AE-FED8-47D6-A7F5-EA27757DA715}"/>
                </a:ext>
              </a:extLst>
            </p:cNvPr>
            <p:cNvSpPr txBox="1"/>
            <p:nvPr/>
          </p:nvSpPr>
          <p:spPr bwMode="auto">
            <a:xfrm>
              <a:off x="6895610" y="4565438"/>
              <a:ext cx="282870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D74547F-E5BC-4A55-AB49-2D8EFABA1464}"/>
                </a:ext>
              </a:extLst>
            </p:cNvPr>
            <p:cNvSpPr txBox="1"/>
            <p:nvPr/>
          </p:nvSpPr>
          <p:spPr bwMode="auto">
            <a:xfrm>
              <a:off x="6755983" y="4087599"/>
              <a:ext cx="422498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0.2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0752E9C-D8E2-4FC3-8B7C-D80E693E6A22}"/>
                </a:ext>
              </a:extLst>
            </p:cNvPr>
            <p:cNvSpPr txBox="1"/>
            <p:nvPr/>
          </p:nvSpPr>
          <p:spPr bwMode="auto">
            <a:xfrm>
              <a:off x="6755983" y="3635511"/>
              <a:ext cx="422498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9207831-610F-462E-A774-9B65795843C5}"/>
                </a:ext>
              </a:extLst>
            </p:cNvPr>
            <p:cNvSpPr txBox="1"/>
            <p:nvPr/>
          </p:nvSpPr>
          <p:spPr bwMode="auto">
            <a:xfrm>
              <a:off x="6755983" y="3157672"/>
              <a:ext cx="422498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4C4A08A-873E-4FBA-BADE-C74C63551110}"/>
                </a:ext>
              </a:extLst>
            </p:cNvPr>
            <p:cNvSpPr txBox="1"/>
            <p:nvPr/>
          </p:nvSpPr>
          <p:spPr bwMode="auto">
            <a:xfrm>
              <a:off x="6755983" y="2705584"/>
              <a:ext cx="422498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0.8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37E78FD-676F-4B1C-A1F6-14C0551CA03C}"/>
                </a:ext>
              </a:extLst>
            </p:cNvPr>
            <p:cNvSpPr txBox="1"/>
            <p:nvPr/>
          </p:nvSpPr>
          <p:spPr bwMode="auto">
            <a:xfrm>
              <a:off x="6755983" y="2227745"/>
              <a:ext cx="422498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98FD0915-8ED6-4784-A506-7B1D9CF7EC68}"/>
                </a:ext>
              </a:extLst>
            </p:cNvPr>
            <p:cNvSpPr txBox="1"/>
            <p:nvPr/>
          </p:nvSpPr>
          <p:spPr bwMode="auto">
            <a:xfrm>
              <a:off x="7044580" y="4733789"/>
              <a:ext cx="282871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1582E60-1FC8-4260-8D79-BA276564C594}"/>
                </a:ext>
              </a:extLst>
            </p:cNvPr>
            <p:cNvSpPr txBox="1"/>
            <p:nvPr/>
          </p:nvSpPr>
          <p:spPr bwMode="auto">
            <a:xfrm>
              <a:off x="7831595" y="4733789"/>
              <a:ext cx="376503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DB273F2D-6D45-429F-B7B1-09B135276E46}"/>
                </a:ext>
              </a:extLst>
            </p:cNvPr>
            <p:cNvSpPr txBox="1"/>
            <p:nvPr/>
          </p:nvSpPr>
          <p:spPr bwMode="auto">
            <a:xfrm>
              <a:off x="8641297" y="4739154"/>
              <a:ext cx="376503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1D878D6F-390F-421D-A7F7-C8CE47B4CAAC}"/>
                </a:ext>
              </a:extLst>
            </p:cNvPr>
            <p:cNvSpPr txBox="1"/>
            <p:nvPr/>
          </p:nvSpPr>
          <p:spPr bwMode="auto">
            <a:xfrm>
              <a:off x="9475129" y="4739154"/>
              <a:ext cx="376503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ED2FB6E-3892-494A-B52E-B0EB89247A9A}"/>
                </a:ext>
              </a:extLst>
            </p:cNvPr>
            <p:cNvSpPr txBox="1"/>
            <p:nvPr/>
          </p:nvSpPr>
          <p:spPr bwMode="auto">
            <a:xfrm>
              <a:off x="10282711" y="4725642"/>
              <a:ext cx="376503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687E66D-B4ED-4D8F-B854-1B91A4F2302A}"/>
                </a:ext>
              </a:extLst>
            </p:cNvPr>
            <p:cNvSpPr txBox="1"/>
            <p:nvPr/>
          </p:nvSpPr>
          <p:spPr bwMode="auto">
            <a:xfrm>
              <a:off x="11116542" y="4725642"/>
              <a:ext cx="376503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3ED67E73-8702-4E0A-99A8-9B47E27F6AFC}"/>
                </a:ext>
              </a:extLst>
            </p:cNvPr>
            <p:cNvSpPr txBox="1"/>
            <p:nvPr/>
          </p:nvSpPr>
          <p:spPr bwMode="auto">
            <a:xfrm>
              <a:off x="10011617" y="2975742"/>
              <a:ext cx="926804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Favorable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FB2CA1-FE75-42DD-9AAF-81E4524E25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28662" y="236136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E77AB22E-5F7D-404D-A873-7ACFEE280F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80370" y="236136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96E5E5C1-43A3-4EEE-BCF5-1FD8A691D4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4476" y="241510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9D81CBB-8FBA-42BD-B179-85FA2CDB09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52512" y="243635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2817D65-79F1-48E3-AFCE-7EDBDF7F21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1483" y="244723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0A062EB0-44E2-4E0D-8487-D537C4B9AE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4912" y="247701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E2839AE-3BBF-45B2-92D2-3D8B3E5904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43012" y="250914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36C4B73-9483-4B36-9413-5F1FBB0C40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00384" y="254708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F00D808-6323-40C8-B70C-8D96EC2850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40259" y="254708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CBB1D617-5EEE-4F82-BE03-799C7B5DA2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55861" y="254708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FBD32D43-CC2C-45EA-AE2B-5C9F149EAD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9906" y="254776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3B2F8A2-3019-49AC-AA99-89D1EE1FE0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78326" y="254708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CF3D259-715B-43A7-87E9-DC1CF5AEF8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8529" y="259190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AE6B579-A0AB-424B-8488-2F60E14C76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8132" y="259462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2132CD0-6A70-4CF2-929C-96C07A268A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88450" y="260934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7A12869-3E32-45F1-817D-74989C681D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16934" y="263684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112A787-C4C9-45FA-A249-B681DB42D9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55218" y="263684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5A81898-C38C-4ACE-969F-A60521421A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99178" y="2651438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8B53328-B1FC-4AD5-B6D2-32E720CB94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66886" y="265688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424599B-D6EB-43CA-BDE7-0A4745C0D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5718" y="268947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F508D4DD-DB84-4150-8BF9-0D52E67C84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25698" y="2854560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6A0ECB1D-18C7-4349-8E93-F9911B5B9E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93368" y="2884434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8A1085E-8352-4FD4-9E78-8B7DC6E864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10965" y="291409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1C7E168-C816-4E89-BFF6-28D99DC173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41706" y="295026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E9B15DB-6566-4E03-A475-53D9A54458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08035" y="2657986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907B2BE-ED8E-4D29-89AF-18672045D8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85248" y="296699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78257F05-23D3-4539-BEEE-D6342533A1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3978" y="2971115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94B4540-5B89-4593-8183-B0D72D28AD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09752" y="297089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C9B07BE-592E-425F-8F78-94AB40FA06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56360" y="297089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59C78AD-512A-49E2-B611-A6D030C761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13849" y="3002370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0FA360B5-3F18-49E5-A6EE-50B83DD046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77575" y="300509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3741344-CB6B-43CF-B2A3-1B7FB61A50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26121" y="300707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8783E95-650B-4915-9F74-E28E0DB2D9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69341" y="3002370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C9185DD-74DF-4208-A6B7-7F7E441A31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3078" y="3007075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CEF3FB6F-2F31-4356-AE51-2F55D942F1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40420" y="305300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E8EF870-2FBC-4B1A-A3C8-5A272BCCF8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75016" y="305300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4266D4D-8605-4694-A9F1-48D0532C46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05573" y="305300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7792B84-FB5B-47E5-A53A-5A98C93531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48495" y="305300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DAF6120D-38FF-4511-9449-E702B1ECB4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5218" y="311797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05619C21-A5F9-4784-B47C-8C44BB0CEC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89317" y="3053000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AABB687F-72A2-4F88-A0E0-C2BAC4DB68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32217" y="3284923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2BC1E217-BDE5-4DF0-8BA5-C1D1B18655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98618" y="318844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BDEF159C-227F-42FB-A634-79325D3DAC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42408" y="318844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FF2FA6F6-7F9C-431D-936C-F501607967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70318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1183689-1D63-4949-A3C9-9F6972CD16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14551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E101F5D-4F5D-4C0D-801C-8BF1AB4C20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40644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AE263E7-EA16-48A5-AE83-B2304DFCE1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61599" y="3284923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56F78CC-5DC3-4A49-AD84-DE289B74AB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30264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2AA37-B18B-4441-B60B-E1D4DC4D70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94936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CC653CC-474A-42BE-861C-4CD9482F41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44614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1F403B3-07B9-4A61-97B5-C8EBBD10D1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01764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C91861D-0364-4158-8E1E-2596CF52E9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741110" y="328492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D26C30CA-FE19-4883-BDE4-8007F6B86D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9339" y="2397388"/>
              <a:ext cx="0" cy="119060"/>
            </a:xfrm>
            <a:prstGeom prst="line">
              <a:avLst/>
            </a:prstGeom>
            <a:noFill/>
            <a:ln w="762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898AD0AD-64D3-4DAF-ACE6-9CF0E6E9A6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2271" y="239738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EC89C5D-BB67-42FA-B5EE-1AE38BEF84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06732" y="242802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50CFA7C1-A9DC-4E69-AB68-41649E575D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74768" y="245691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1BDEDA77-9806-4D45-83F8-955A08A6C1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12917" y="250914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2997497B-4FAD-499D-8787-2923FBDC5B0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37250" y="254708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8C5B1378-4F22-4327-B08F-74EC55ECD1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67844" y="260934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743098BB-FBE4-4379-A325-A6834E3823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00174" y="261206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E7529132-E50A-479F-B736-CAD2077166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46602" y="266180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27FE144-BB42-4A23-8E25-D874512FF7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3880" y="264500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A5679C2-A55E-49D9-B2E6-14952F9604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76376" y="268326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C284541-1629-41A3-9D08-E82E802323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52512" y="272550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FE3F7D0-9AFF-43CA-94D1-A1C966A1A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93972" y="282281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22811E7-5AC8-47E9-B3AC-0CCF35CE19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83558" y="274279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3710E4C-50D3-45BC-97E7-EE02627222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24036" y="276406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2FC9EE81-6EA7-463E-9A35-5DA058CE97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1743" y="296699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B428B1F5-5899-4A56-A335-6E7A13887F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22351" y="284456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AB8622F-CEF1-485A-8F9F-6D92119BD4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40259" y="2882349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34F4756F-8FA8-44E7-8A3D-F10AF337F3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37434" y="2974374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C28DF22D-908C-4BF0-8F5C-FF19CE8280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0208" y="302652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BD92C7D-4206-43D4-87E5-A3ED74CBB1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9286" y="2802321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29F866BF-31A2-4F7C-AD79-35FFBE704A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00444" y="308605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4020AA00-685E-4D9A-B395-A404163C66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3564" y="306660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69990ACC-F821-434C-914C-85CD742B11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33450" y="311797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E7841336-CF4D-4D39-8597-0D08140A6C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81860" y="3436696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FB2EDDA-BBB9-49F3-BB3D-8AC68EC278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91015" y="317485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A1F1AD3-577F-4D6C-BEC4-ACE75B47F9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60574" y="3446523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35DE274-028B-44C6-8F59-EDAB1069FD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66886" y="321448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221E22B-3DE0-4B5D-8244-93D528D52C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97151" y="324797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07A2AF0-BA85-4706-9716-1851DDA19B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10965" y="3443472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91901CC-230F-4A8E-AA18-44F327EDCD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25265" y="326741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FECD19A-79C4-4DF5-A899-9F711AE088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66684" y="329391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EFD5E5FF-7B37-454F-B626-B084900A36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66201" y="3443472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F3B2355F-961A-4A51-AA66-F57FD5699C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0789" y="3386397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CAE70A36-A670-42E7-AB9C-9291199E3E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94589" y="339482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F859BDFB-CF94-4EF9-A740-64195DE8D7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97312" y="332377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F7B8FC7-55B4-4EB6-AA85-C865E85D21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40986" y="305035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5CD6F52E-34EC-49BB-A2DD-8DEE2947FE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38985" y="340042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EB762DC-25B2-4CD2-9ABE-CB56C23A56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26078" y="348145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1E1AEC5-D381-4E08-97C1-32E88E4371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07910" y="3446193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544F47C-0B0F-46F8-BFFC-7AEAE3634B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59081" y="3524922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8635B37E-EFB3-4560-B179-2226A3C177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96608" y="356664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75EC9DD-7BFE-4CAB-A95A-AE95D1F522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32260" y="361148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00AED79-1179-46CE-B0E9-5C11B4D590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63651" y="362889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3F8E31C-7351-4748-97E9-7B9AE09A85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23295" y="367101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9868A57C-5242-4B63-AEBF-98F2BDFB33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05059" y="371051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0C06C9E1-C1EE-43DD-BA1C-B44AA445E6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74102" y="2861851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BCDDFD1-F6A3-4EC6-A1B7-4120A5FBAC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14859" y="319116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4A458AF-E29D-44BA-8CA9-8E5ACD4B71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40420" y="373054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7A160DB-D36E-4945-80CD-49CC0A626A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53782" y="375738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97C8323F-7153-419A-98C8-0D2F144B1E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05573" y="379007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35C3D22-50C5-48B6-AFCD-6D61DE07CF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82741" y="391453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0EFD19F-A40F-490A-9B78-84AE9A900E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63899" y="3569361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7CD6AADE-552B-490D-9E7F-EE75D48459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99167" y="3855005"/>
              <a:ext cx="0" cy="119060"/>
            </a:xfrm>
            <a:prstGeom prst="line">
              <a:avLst/>
            </a:prstGeom>
            <a:noFill/>
            <a:ln w="571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A4A45135-5568-48AD-80CE-AD87466D78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5218" y="3876445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FA3D7EF8-7786-469E-9B37-ECA1A10D8D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79571" y="391725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BA6299A1-FEDA-4D95-95E5-37CF580ECC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03177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387A394-CF86-4EAF-9CBF-38D08D80EB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60169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A1CFCCD-ECEE-403D-84D4-CFF9A7CA78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98427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47E8F2E-6F45-428D-89F5-88B822D64B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70499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2574650E-95DD-49CE-91E3-8500904C32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66031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EC17DF3-AD1B-4BEC-BB24-E2698C7E64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71430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D26A34A-3826-4A17-91B7-EEF6BEFE68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25277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3870F8C8-03EE-4F99-9A6B-F8E162F3B3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90229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AEA795F-041C-46D3-AC0C-C9B1DBC7D3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33771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95B066F0-C9C9-433B-B912-6C1098CBC8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55287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59DF4FD4-5D91-4F87-97AC-9B0BB4A444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03792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A6A7D4F-D4D2-4F57-A32E-F9A3C7689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30913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B218914F-6EEF-498A-BBBE-79C5F0AA13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51317" y="396726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34421E40-A7B1-431F-9D63-87DC5FE60F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92271" y="253237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9E3BF59-480C-4DFD-B500-8C238362E2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61514" y="314835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BD7CBA19-ED4C-443C-8F41-61C540FCDF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13257" y="258915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8333CAA-FB2F-4CAA-9FDD-9D47FDE560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86104" y="285456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BFE7D2F-BD44-4D06-B944-1CA9633081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45444" y="327401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4DCE34C0-373E-4130-91EE-96C41C7CA7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6492" y="343989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B8380740-D4BF-4837-9C17-E74485ABB6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88864" y="3864355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548C2477-6BB5-4C38-B34B-66CD398C81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54470" y="3867793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E7047B8-9123-4509-AEAC-5C2EC08AA1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4476" y="3552817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0A68F2A3-56FB-4FD5-A5CC-B5F117CB85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21125" y="3930761"/>
              <a:ext cx="0" cy="119060"/>
            </a:xfrm>
            <a:prstGeom prst="line">
              <a:avLst/>
            </a:prstGeom>
            <a:noFill/>
            <a:ln w="38100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8848D5BC-6685-46DB-B20F-B90516053B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25348" y="3931310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D261B49E-1302-4128-8387-6A9F50F1CA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57749" y="393170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543A3965-37CD-4C60-9A6A-984C62BEB0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78326" y="3976489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814949EF-8986-4CF3-9807-82657F4E03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829" y="4082241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197F7F5E-8459-4C53-882F-ECDA6948B4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91015" y="423687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3222EF7-B3A6-4803-BF45-A52E64F55E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86539" y="4359747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880A5633-FE4A-4ABF-848D-FBBEDDDC0B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48409" y="4292964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BD4B35-DB97-4D6F-8005-4B07715593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56446" y="4397666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DF36D35-4F2E-4C89-B496-5C34168D82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56360" y="450590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C4C51A2-F18D-44D2-A3E6-B4847FCFD8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27705" y="4590552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0F344EAA-883B-4F6F-9CE4-F94A999C1C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22977" y="4394228"/>
              <a:ext cx="0" cy="11906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5BF74FFC-C09D-4E60-A8C1-EDCC93F7BD17}"/>
                </a:ext>
              </a:extLst>
            </p:cNvPr>
            <p:cNvSpPr txBox="1"/>
            <p:nvPr/>
          </p:nvSpPr>
          <p:spPr bwMode="auto">
            <a:xfrm>
              <a:off x="9827607" y="3626048"/>
              <a:ext cx="1171564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Intermediate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AFB646DF-5401-4576-9046-B5B5359C867B}"/>
                </a:ext>
              </a:extLst>
            </p:cNvPr>
            <p:cNvSpPr txBox="1"/>
            <p:nvPr/>
          </p:nvSpPr>
          <p:spPr bwMode="auto">
            <a:xfrm>
              <a:off x="9351225" y="4318818"/>
              <a:ext cx="542415" cy="2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0" fontAlgn="base" hangingPunct="0">
                <a:spcAft>
                  <a:spcPct val="0"/>
                </a:spcAft>
                <a:defRPr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Poor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42B0F69-9B2A-4232-8A77-7BACF14093B2}"/>
              </a:ext>
            </a:extLst>
          </p:cNvPr>
          <p:cNvSpPr/>
          <p:nvPr/>
        </p:nvSpPr>
        <p:spPr>
          <a:xfrm>
            <a:off x="2558" y="6756717"/>
            <a:ext cx="12192000" cy="123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092FAF4-6B10-4E83-A040-CD16256E43DA}"/>
              </a:ext>
            </a:extLst>
          </p:cNvPr>
          <p:cNvGrpSpPr/>
          <p:nvPr/>
        </p:nvGrpSpPr>
        <p:grpSpPr>
          <a:xfrm>
            <a:off x="0" y="0"/>
            <a:ext cx="12192000" cy="390418"/>
            <a:chOff x="0" y="0"/>
            <a:chExt cx="12192000" cy="390418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AD9FCDC-07F8-49CB-852F-E056C3798B23}"/>
                </a:ext>
              </a:extLst>
            </p:cNvPr>
            <p:cNvSpPr/>
            <p:nvPr/>
          </p:nvSpPr>
          <p:spPr>
            <a:xfrm>
              <a:off x="0" y="0"/>
              <a:ext cx="12192000" cy="289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AA42428-AFB2-4DB2-ADD5-87933F401326}"/>
                </a:ext>
              </a:extLst>
            </p:cNvPr>
            <p:cNvSpPr/>
            <p:nvPr/>
          </p:nvSpPr>
          <p:spPr>
            <a:xfrm>
              <a:off x="0" y="289136"/>
              <a:ext cx="12192000" cy="1012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" name="Content Placeholder 2">
            <a:extLst>
              <a:ext uri="{FF2B5EF4-FFF2-40B4-BE49-F238E27FC236}">
                <a16:creationId xmlns:a16="http://schemas.microsoft.com/office/drawing/2014/main" id="{EC726B0D-4CDF-4418-8776-ECC485747D1E}"/>
              </a:ext>
            </a:extLst>
          </p:cNvPr>
          <p:cNvSpPr txBox="1">
            <a:spLocks/>
          </p:cNvSpPr>
          <p:nvPr/>
        </p:nvSpPr>
        <p:spPr>
          <a:xfrm>
            <a:off x="106528" y="6206593"/>
            <a:ext cx="8229600" cy="447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344488" indent="-344488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7424A"/>
              </a:buClr>
              <a:buFont typeface="Wingdings" panose="05000000000000000000" pitchFamily="2" charset="2"/>
              <a:buChar char="§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1pPr>
            <a:lvl2pPr marL="630238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Arial"/>
              <a:buChar char="•"/>
              <a:defRPr sz="20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2pPr>
            <a:lvl3pPr marL="914400" indent="-233363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3pPr>
            <a:lvl4pPr marL="1198563" indent="-2349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 Narrow" panose="020B0606020202030204" pitchFamily="34" charset="0"/>
              <a:buChar char="◦"/>
              <a:defRPr sz="1800" kern="600" spc="10">
                <a:solidFill>
                  <a:srgbClr val="37424A"/>
                </a:solidFill>
                <a:latin typeface="Arial Narrow"/>
                <a:ea typeface="+mn-ea"/>
                <a:cs typeface="Arial Narrow"/>
              </a:defRPr>
            </a:lvl4pPr>
            <a:lvl5pPr marL="773113" indent="-182563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–"/>
              <a:defRPr sz="1700" kern="600" spc="1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2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IMDC = </a:t>
            </a:r>
            <a:r>
              <a:rPr kumimoji="0" lang="it-IT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International Metastatic Renal Cell Carcinoma Database Consortium</a:t>
            </a:r>
            <a:r>
              <a:rPr kumimoji="0" lang="en-US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; MSKCC = Memorial Sloan Kettering Cancer Center; VEGF = vascular endothelial growth factor.</a:t>
            </a:r>
            <a:endParaRPr kumimoji="0" lang="en-US" sz="900" b="0" i="0" u="none" strike="noStrike" kern="600" cap="none" spc="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742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1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1. </a:t>
            </a:r>
            <a:r>
              <a:rPr kumimoji="0" lang="en-US" sz="900" b="0" i="0" u="none" strike="noStrike" kern="600" cap="none" spc="10" normalizeH="0" baseline="0" noProof="0" dirty="0" err="1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Motzer</a:t>
            </a:r>
            <a:r>
              <a:rPr kumimoji="0" lang="en-US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 RJ et al. </a:t>
            </a:r>
            <a:r>
              <a:rPr kumimoji="0" lang="en-US" sz="900" b="0" i="1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J Clin Oncol. </a:t>
            </a:r>
            <a:r>
              <a:rPr kumimoji="0" lang="en-US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2002;20(1):289‒296. </a:t>
            </a:r>
            <a:r>
              <a:rPr kumimoji="0" lang="en-US" sz="900" b="1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2.</a:t>
            </a:r>
            <a:r>
              <a:rPr kumimoji="0" lang="en-US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 Heng DY et al. </a:t>
            </a:r>
            <a:r>
              <a:rPr kumimoji="0" lang="en-US" sz="900" b="0" i="1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Lancet Oncol</a:t>
            </a:r>
            <a:r>
              <a:rPr kumimoji="0" lang="en-US" sz="900" b="0" i="0" u="none" strike="noStrike" kern="600" cap="none" spc="10" normalizeH="0" baseline="0" noProof="0" dirty="0">
                <a:ln>
                  <a:noFill/>
                </a:ln>
                <a:solidFill>
                  <a:srgbClr val="37424A"/>
                </a:solidFill>
                <a:effectLst/>
                <a:uLnTx/>
                <a:uFillTx/>
                <a:latin typeface="Arial Narrow"/>
                <a:ea typeface="+mn-ea"/>
              </a:rPr>
              <a:t>. 2013;14(2):141‒148.</a:t>
            </a:r>
          </a:p>
        </p:txBody>
      </p:sp>
      <p:sp>
        <p:nvSpPr>
          <p:cNvPr id="369" name="Title 1">
            <a:extLst>
              <a:ext uri="{FF2B5EF4-FFF2-40B4-BE49-F238E27FC236}">
                <a16:creationId xmlns:a16="http://schemas.microsoft.com/office/drawing/2014/main" id="{100B95EB-D7DF-406F-8AE5-517A5B21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51" y="548779"/>
            <a:ext cx="10140515" cy="72706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MSKCC and IMDC Prognostic Models</a:t>
            </a:r>
            <a:endParaRPr lang="en-US" sz="2400" b="1" baseline="30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8E8A-8E2E-4D31-A4E8-98E7A0D6E06D}"/>
              </a:ext>
            </a:extLst>
          </p:cNvPr>
          <p:cNvSpPr/>
          <p:nvPr/>
        </p:nvSpPr>
        <p:spPr>
          <a:xfrm>
            <a:off x="4410075" y="4921588"/>
            <a:ext cx="1806724" cy="8955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55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8E1-D5B1-58DB-180C-4615DC8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6DCD5-14BE-BD22-FACC-61B00255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First line therapies for </a:t>
            </a:r>
            <a:r>
              <a:rPr lang="en-US" dirty="0" err="1">
                <a:solidFill>
                  <a:srgbClr val="FF0000"/>
                </a:solidFill>
              </a:rPr>
              <a:t>mRCC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Second line therapies for </a:t>
            </a:r>
            <a:r>
              <a:rPr lang="en-US" dirty="0" err="1"/>
              <a:t>mRCC</a:t>
            </a:r>
            <a:endParaRPr lang="en-US" dirty="0"/>
          </a:p>
          <a:p>
            <a:r>
              <a:rPr lang="en-US" dirty="0"/>
              <a:t>Pan Asian Guidelines for </a:t>
            </a:r>
            <a:r>
              <a:rPr lang="en-US" dirty="0" err="1"/>
              <a:t>mRCC</a:t>
            </a:r>
            <a:r>
              <a:rPr lang="en-US" dirty="0"/>
              <a:t> management</a:t>
            </a:r>
          </a:p>
          <a:p>
            <a:r>
              <a:rPr lang="en-US" dirty="0"/>
              <a:t>Summary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77149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5|19.8|15.7|5.9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LEN MSL">
  <a:themeElements>
    <a:clrScheme name="Eisai_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C8187E"/>
      </a:accent1>
      <a:accent2>
        <a:srgbClr val="297FD5"/>
      </a:accent2>
      <a:accent3>
        <a:srgbClr val="7F8FA9"/>
      </a:accent3>
      <a:accent4>
        <a:srgbClr val="629DD1"/>
      </a:accent4>
      <a:accent5>
        <a:srgbClr val="5AA2AE"/>
      </a:accent5>
      <a:accent6>
        <a:srgbClr val="9D90A0"/>
      </a:accent6>
      <a:hlink>
        <a:srgbClr val="3F3F3F"/>
      </a:hlink>
      <a:folHlink>
        <a:srgbClr val="3F3F3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Type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FCD7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LEN MSL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7F7F7F"/>
      </a:hlink>
      <a:folHlink>
        <a:srgbClr val="7F7F7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Type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FCD7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テンプレ_メイリオ">
  <a:themeElements>
    <a:clrScheme name="">
      <a:dk1>
        <a:srgbClr val="000000"/>
      </a:dk1>
      <a:lt1>
        <a:srgbClr val="BDD262"/>
      </a:lt1>
      <a:dk2>
        <a:srgbClr val="1F448D"/>
      </a:dk2>
      <a:lt2>
        <a:srgbClr val="FBCA5A"/>
      </a:lt2>
      <a:accent1>
        <a:srgbClr val="ABC5E7"/>
      </a:accent1>
      <a:accent2>
        <a:srgbClr val="EE782B"/>
      </a:accent2>
      <a:accent3>
        <a:srgbClr val="DBE5B7"/>
      </a:accent3>
      <a:accent4>
        <a:srgbClr val="000000"/>
      </a:accent4>
      <a:accent5>
        <a:srgbClr val="D2DFF1"/>
      </a:accent5>
      <a:accent6>
        <a:srgbClr val="D86C26"/>
      </a:accent6>
      <a:hlink>
        <a:srgbClr val="4580C2"/>
      </a:hlink>
      <a:folHlink>
        <a:srgbClr val="FBDAC8"/>
      </a:folHlink>
    </a:clrScheme>
    <a:fontScheme name="ユーザー定義 2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ype 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ype 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ype 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DFB4"/>
        </a:accent1>
        <a:accent2>
          <a:srgbClr val="CD0921"/>
        </a:accent2>
        <a:accent3>
          <a:srgbClr val="FFFFFF"/>
        </a:accent3>
        <a:accent4>
          <a:srgbClr val="000000"/>
        </a:accent4>
        <a:accent5>
          <a:srgbClr val="EEECD6"/>
        </a:accent5>
        <a:accent6>
          <a:srgbClr val="BA071D"/>
        </a:accent6>
        <a:hlink>
          <a:srgbClr val="E98E40"/>
        </a:hlink>
        <a:folHlink>
          <a:srgbClr val="FCD7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rgbClr val="595454"/>
    </a:dk1>
    <a:lt1>
      <a:srgbClr val="FFFFFF"/>
    </a:lt1>
    <a:dk2>
      <a:srgbClr val="595454"/>
    </a:dk2>
    <a:lt2>
      <a:srgbClr val="A69F9F"/>
    </a:lt2>
    <a:accent1>
      <a:srgbClr val="BE2BBB"/>
    </a:accent1>
    <a:accent2>
      <a:srgbClr val="33D6F1"/>
    </a:accent2>
    <a:accent3>
      <a:srgbClr val="59FFB9"/>
    </a:accent3>
    <a:accent4>
      <a:srgbClr val="FDA97D"/>
    </a:accent4>
    <a:accent5>
      <a:srgbClr val="FFD186"/>
    </a:accent5>
    <a:accent6>
      <a:srgbClr val="AE7A65"/>
    </a:accent6>
    <a:hlink>
      <a:srgbClr val="BE2BBB"/>
    </a:hlink>
    <a:folHlink>
      <a:srgbClr val="A69F9F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0DF2ADF21E44A87EF51154AE221F7" ma:contentTypeVersion="12" ma:contentTypeDescription="Create a new document." ma:contentTypeScope="" ma:versionID="534459ddedd5b0bfdc3cfb6b0d915b79">
  <xsd:schema xmlns:xsd="http://www.w3.org/2001/XMLSchema" xmlns:xs="http://www.w3.org/2001/XMLSchema" xmlns:p="http://schemas.microsoft.com/office/2006/metadata/properties" xmlns:ns2="9a33c5cb-f4cb-4a1e-95f7-2d6c87be94d7" xmlns:ns3="2dd7e172-3f35-406f-8895-336c36a43edd" targetNamespace="http://schemas.microsoft.com/office/2006/metadata/properties" ma:root="true" ma:fieldsID="ba1808faeb488c81b3d78678e7307df5" ns2:_="" ns3:_="">
    <xsd:import namespace="9a33c5cb-f4cb-4a1e-95f7-2d6c87be94d7"/>
    <xsd:import namespace="2dd7e172-3f35-406f-8895-336c36a43e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3c5cb-f4cb-4a1e-95f7-2d6c87be9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9072c8d-48d9-43cf-8065-2623599aeb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7e172-3f35-406f-8895-336c36a43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09619d3-4603-49dc-ba48-5f1a17d98d3f}" ma:internalName="TaxCatchAll" ma:showField="CatchAllData" ma:web="2dd7e172-3f35-406f-8895-336c36a43e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d7e172-3f35-406f-8895-336c36a43edd" xsi:nil="true"/>
    <lcf76f155ced4ddcb4097134ff3c332f xmlns="9a33c5cb-f4cb-4a1e-95f7-2d6c87be94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82D566-854E-490D-904D-A6539A79D046}"/>
</file>

<file path=customXml/itemProps2.xml><?xml version="1.0" encoding="utf-8"?>
<ds:datastoreItem xmlns:ds="http://schemas.openxmlformats.org/officeDocument/2006/customXml" ds:itemID="{9B2F0323-D150-4B57-9B46-4BC21EBF60AE}"/>
</file>

<file path=customXml/itemProps3.xml><?xml version="1.0" encoding="utf-8"?>
<ds:datastoreItem xmlns:ds="http://schemas.openxmlformats.org/officeDocument/2006/customXml" ds:itemID="{E69F29DE-48F0-4D12-8DCE-4EA91DD19094}"/>
</file>

<file path=docProps/app.xml><?xml version="1.0" encoding="utf-8"?>
<Properties xmlns="http://schemas.openxmlformats.org/officeDocument/2006/extended-properties" xmlns:vt="http://schemas.openxmlformats.org/officeDocument/2006/docPropsVTypes">
  <TotalTime>11783</TotalTime>
  <Words>6499</Words>
  <Application>Microsoft Office PowerPoint</Application>
  <PresentationFormat>Widescreen</PresentationFormat>
  <Paragraphs>1326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51</vt:i4>
      </vt:variant>
    </vt:vector>
  </HeadingPairs>
  <TitlesOfParts>
    <vt:vector size="74" baseType="lpstr">
      <vt:lpstr>HGP創英角ｺﾞｼｯｸUB</vt:lpstr>
      <vt:lpstr>Meiryo UI</vt:lpstr>
      <vt:lpstr>ＭＳ Ｐゴシック</vt:lpstr>
      <vt:lpstr>Arial</vt:lpstr>
      <vt:lpstr>Arial Narrow</vt:lpstr>
      <vt:lpstr>Calibri</vt:lpstr>
      <vt:lpstr>Calibri Light</vt:lpstr>
      <vt:lpstr>Century Gothic</vt:lpstr>
      <vt:lpstr>Helvetica Neue UltraLight</vt:lpstr>
      <vt:lpstr>Noto Sans Symbols</vt:lpstr>
      <vt:lpstr>StarSymbol</vt:lpstr>
      <vt:lpstr>Times New Roman</vt:lpstr>
      <vt:lpstr>Trebuchet MS</vt:lpstr>
      <vt:lpstr>Trebuchet MS Bold</vt:lpstr>
      <vt:lpstr>Trebuchet MS Italic</vt:lpstr>
      <vt:lpstr>Wingdings</vt:lpstr>
      <vt:lpstr>7_LEN MSL</vt:lpstr>
      <vt:lpstr>11_LEN MSL</vt:lpstr>
      <vt:lpstr>Office Theme</vt:lpstr>
      <vt:lpstr>Default Design</vt:lpstr>
      <vt:lpstr>テンプレ_メイリオ</vt:lpstr>
      <vt:lpstr>1_Office Theme</vt:lpstr>
      <vt:lpstr>2_Office Theme</vt:lpstr>
      <vt:lpstr> Management of Advanced RCC  </vt:lpstr>
      <vt:lpstr>Disclosures</vt:lpstr>
      <vt:lpstr>Outline</vt:lpstr>
      <vt:lpstr>Introduction to Kidney Cancer</vt:lpstr>
      <vt:lpstr>PowerPoint Presentation</vt:lpstr>
      <vt:lpstr>PowerPoint Presentation</vt:lpstr>
      <vt:lpstr>International mRCC Database Consortium&lt;br /&gt;(IMDC)</vt:lpstr>
      <vt:lpstr>MSKCC and IMDC Prognostic Models</vt:lpstr>
      <vt:lpstr>Outline</vt:lpstr>
      <vt:lpstr>The Golden Age of mRCC</vt:lpstr>
      <vt:lpstr>CheckMate 214</vt:lpstr>
      <vt:lpstr>Overall Survival&lt;br /&gt;Primary efficacy population: Intermediate/poor-risk patients </vt:lpstr>
      <vt:lpstr>Rationale for Combining Immunotherapy with VEGF-targeted Therapy</vt:lpstr>
      <vt:lpstr>KEYNOTE-426 Study Design</vt:lpstr>
      <vt:lpstr>Update Analysis: ASCO 2020</vt:lpstr>
      <vt:lpstr>Javelin Renal 101 </vt:lpstr>
      <vt:lpstr>Results: Efficacy</vt:lpstr>
      <vt:lpstr>Results: Efficacy</vt:lpstr>
      <vt:lpstr>CheckMate 9ER: Study design </vt:lpstr>
      <vt:lpstr>Progression-free survival per BICR</vt:lpstr>
      <vt:lpstr>Overall survival</vt:lpstr>
      <vt:lpstr>Overall survival in subgroups</vt:lpstr>
      <vt:lpstr>ORR and BOR per BICR across subgroups by organ site of metastases</vt:lpstr>
      <vt:lpstr>Treatment-related AEs</vt:lpstr>
      <vt:lpstr>TCD in FKSI-19 total and DRS subscale scores in all randomized patients</vt:lpstr>
      <vt:lpstr>Slide 3</vt:lpstr>
      <vt:lpstr>Progression-free Survival*</vt:lpstr>
      <vt:lpstr>Overall Survival</vt:lpstr>
      <vt:lpstr>TRAEs With Frequency ≥ 20%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COSMIC 313 with other doublet phase 3s</vt:lpstr>
      <vt:lpstr>How do I choose a therapy in the 1st line?</vt:lpstr>
      <vt:lpstr>Outline</vt:lpstr>
      <vt:lpstr>PowerPoint Presentation</vt:lpstr>
      <vt:lpstr>Cabozantinib- METEOR Ph3 Trial in 2L+ aRCC</vt:lpstr>
      <vt:lpstr>Nivolumab - CheckMate 025 Ph3 Trial in 2L+ aRCC</vt:lpstr>
      <vt:lpstr>Lenvatinib + Everolimus – Study 205 Ph2 Randomized Trial in 2L aRCC </vt:lpstr>
      <vt:lpstr>Pivotal Randomized Trials in Clear-Cell RCC  Post TKI Therapy – Efficacy summary</vt:lpstr>
      <vt:lpstr>Outline</vt:lpstr>
      <vt:lpstr>PowerPoint Presentation</vt:lpstr>
      <vt:lpstr>SCOPE of pan Asian adaptation</vt:lpstr>
      <vt:lpstr>PowerPoint Presentation</vt:lpstr>
      <vt:lpstr>Metastatic RCC MAnagement</vt:lpstr>
      <vt:lpstr>PowerPoint Presentation</vt:lpstr>
      <vt:lpstr>Outline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Zeng</dc:creator>
  <cp:lastModifiedBy>Amanda Lew</cp:lastModifiedBy>
  <cp:revision>59</cp:revision>
  <dcterms:created xsi:type="dcterms:W3CDTF">2020-04-24T03:41:44Z</dcterms:created>
  <dcterms:modified xsi:type="dcterms:W3CDTF">2023-02-02T02:47:13Z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0x0101001400DF2ADF21E44A87EF51154AE221F7</vt:lpwstr>
  </property>
</Properties>
</file>